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7" r:id="rId12"/>
    <p:sldId id="275"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77" r:id="rId32"/>
    <p:sldId id="268" r:id="rId33"/>
    <p:sldId id="269" r:id="rId34"/>
    <p:sldId id="278" r:id="rId35"/>
    <p:sldId id="279" r:id="rId36"/>
    <p:sldId id="270" r:id="rId37"/>
    <p:sldId id="273"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5" d="100"/>
          <a:sy n="85" d="100"/>
        </p:scale>
        <p:origin x="36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lesh Javiya" userId="1e632f38e1abe873" providerId="LiveId" clId="{42EC27E1-5108-497D-B6B7-CCFA73456CF0}"/>
    <pc:docChg chg="undo custSel addSld delSld modSld">
      <pc:chgData name="Kamlesh Javiya" userId="1e632f38e1abe873" providerId="LiveId" clId="{42EC27E1-5108-497D-B6B7-CCFA73456CF0}" dt="2024-04-12T03:25:21.618" v="57" actId="2696"/>
      <pc:docMkLst>
        <pc:docMk/>
      </pc:docMkLst>
      <pc:sldChg chg="addSp delSp modSp mod">
        <pc:chgData name="Kamlesh Javiya" userId="1e632f38e1abe873" providerId="LiveId" clId="{42EC27E1-5108-497D-B6B7-CCFA73456CF0}" dt="2024-04-12T03:13:00.426" v="1"/>
        <pc:sldMkLst>
          <pc:docMk/>
          <pc:sldMk cId="3177100137" sldId="269"/>
        </pc:sldMkLst>
        <pc:picChg chg="add mod">
          <ac:chgData name="Kamlesh Javiya" userId="1e632f38e1abe873" providerId="LiveId" clId="{42EC27E1-5108-497D-B6B7-CCFA73456CF0}" dt="2024-04-12T03:13:00.426" v="1"/>
          <ac:picMkLst>
            <pc:docMk/>
            <pc:sldMk cId="3177100137" sldId="269"/>
            <ac:picMk id="4" creationId="{7EC7713E-C770-E7FE-F941-0A2B6C0B6017}"/>
          </ac:picMkLst>
        </pc:picChg>
        <pc:picChg chg="del">
          <ac:chgData name="Kamlesh Javiya" userId="1e632f38e1abe873" providerId="LiveId" clId="{42EC27E1-5108-497D-B6B7-CCFA73456CF0}" dt="2024-04-12T03:12:34.010" v="0" actId="478"/>
          <ac:picMkLst>
            <pc:docMk/>
            <pc:sldMk cId="3177100137" sldId="269"/>
            <ac:picMk id="6" creationId="{00000000-0000-0000-0000-000000000000}"/>
          </ac:picMkLst>
        </pc:picChg>
      </pc:sldChg>
      <pc:sldChg chg="addSp delSp mod">
        <pc:chgData name="Kamlesh Javiya" userId="1e632f38e1abe873" providerId="LiveId" clId="{42EC27E1-5108-497D-B6B7-CCFA73456CF0}" dt="2024-04-12T03:15:53.253" v="10" actId="22"/>
        <pc:sldMkLst>
          <pc:docMk/>
          <pc:sldMk cId="1306010882" sldId="275"/>
        </pc:sldMkLst>
        <pc:picChg chg="del">
          <ac:chgData name="Kamlesh Javiya" userId="1e632f38e1abe873" providerId="LiveId" clId="{42EC27E1-5108-497D-B6B7-CCFA73456CF0}" dt="2024-04-12T03:13:53.959" v="9" actId="478"/>
          <ac:picMkLst>
            <pc:docMk/>
            <pc:sldMk cId="1306010882" sldId="275"/>
            <ac:picMk id="5" creationId="{00000000-0000-0000-0000-000000000000}"/>
          </ac:picMkLst>
        </pc:picChg>
        <pc:picChg chg="add">
          <ac:chgData name="Kamlesh Javiya" userId="1e632f38e1abe873" providerId="LiveId" clId="{42EC27E1-5108-497D-B6B7-CCFA73456CF0}" dt="2024-04-12T03:15:53.253" v="10" actId="22"/>
          <ac:picMkLst>
            <pc:docMk/>
            <pc:sldMk cId="1306010882" sldId="275"/>
            <ac:picMk id="6" creationId="{05CFBB21-1C15-A5D3-D5BB-F5C0963ACCC9}"/>
          </ac:picMkLst>
        </pc:picChg>
      </pc:sldChg>
      <pc:sldChg chg="delSp del mod">
        <pc:chgData name="Kamlesh Javiya" userId="1e632f38e1abe873" providerId="LiveId" clId="{42EC27E1-5108-497D-B6B7-CCFA73456CF0}" dt="2024-04-12T03:25:21.618" v="57" actId="2696"/>
        <pc:sldMkLst>
          <pc:docMk/>
          <pc:sldMk cId="2193081455" sldId="276"/>
        </pc:sldMkLst>
        <pc:picChg chg="del">
          <ac:chgData name="Kamlesh Javiya" userId="1e632f38e1abe873" providerId="LiveId" clId="{42EC27E1-5108-497D-B6B7-CCFA73456CF0}" dt="2024-04-12T03:25:18.626" v="56" actId="478"/>
          <ac:picMkLst>
            <pc:docMk/>
            <pc:sldMk cId="2193081455" sldId="276"/>
            <ac:picMk id="7" creationId="{00000000-0000-0000-0000-000000000000}"/>
          </ac:picMkLst>
        </pc:picChg>
      </pc:sldChg>
      <pc:sldChg chg="addSp modSp add">
        <pc:chgData name="Kamlesh Javiya" userId="1e632f38e1abe873" providerId="LiveId" clId="{42EC27E1-5108-497D-B6B7-CCFA73456CF0}" dt="2024-04-12T03:13:13.948" v="3"/>
        <pc:sldMkLst>
          <pc:docMk/>
          <pc:sldMk cId="702019389" sldId="278"/>
        </pc:sldMkLst>
        <pc:picChg chg="add mod">
          <ac:chgData name="Kamlesh Javiya" userId="1e632f38e1abe873" providerId="LiveId" clId="{42EC27E1-5108-497D-B6B7-CCFA73456CF0}" dt="2024-04-12T03:13:13.948" v="3"/>
          <ac:picMkLst>
            <pc:docMk/>
            <pc:sldMk cId="702019389" sldId="278"/>
            <ac:picMk id="5" creationId="{B6E05695-51E7-DEFA-3564-58EB68992C80}"/>
          </ac:picMkLst>
        </pc:picChg>
      </pc:sldChg>
      <pc:sldChg chg="new del">
        <pc:chgData name="Kamlesh Javiya" userId="1e632f38e1abe873" providerId="LiveId" clId="{42EC27E1-5108-497D-B6B7-CCFA73456CF0}" dt="2024-04-12T03:13:25.898" v="5" actId="680"/>
        <pc:sldMkLst>
          <pc:docMk/>
          <pc:sldMk cId="122965656" sldId="279"/>
        </pc:sldMkLst>
      </pc:sldChg>
      <pc:sldChg chg="addSp delSp modSp add mod">
        <pc:chgData name="Kamlesh Javiya" userId="1e632f38e1abe873" providerId="LiveId" clId="{42EC27E1-5108-497D-B6B7-CCFA73456CF0}" dt="2024-04-12T03:13:34.689" v="8" actId="478"/>
        <pc:sldMkLst>
          <pc:docMk/>
          <pc:sldMk cId="920467489" sldId="279"/>
        </pc:sldMkLst>
        <pc:picChg chg="del">
          <ac:chgData name="Kamlesh Javiya" userId="1e632f38e1abe873" providerId="LiveId" clId="{42EC27E1-5108-497D-B6B7-CCFA73456CF0}" dt="2024-04-12T03:13:34.689" v="8" actId="478"/>
          <ac:picMkLst>
            <pc:docMk/>
            <pc:sldMk cId="920467489" sldId="279"/>
            <ac:picMk id="5" creationId="{B6E05695-51E7-DEFA-3564-58EB68992C80}"/>
          </ac:picMkLst>
        </pc:picChg>
        <pc:picChg chg="add mod">
          <ac:chgData name="Kamlesh Javiya" userId="1e632f38e1abe873" providerId="LiveId" clId="{42EC27E1-5108-497D-B6B7-CCFA73456CF0}" dt="2024-04-12T03:13:31.273" v="7"/>
          <ac:picMkLst>
            <pc:docMk/>
            <pc:sldMk cId="920467489" sldId="279"/>
            <ac:picMk id="6" creationId="{5DA4EF7B-3C1F-46BB-B404-24BDEB6E5C26}"/>
          </ac:picMkLst>
        </pc:picChg>
      </pc:sldChg>
      <pc:sldChg chg="addSp delSp add mod">
        <pc:chgData name="Kamlesh Javiya" userId="1e632f38e1abe873" providerId="LiveId" clId="{42EC27E1-5108-497D-B6B7-CCFA73456CF0}" dt="2024-04-12T03:16:15.904" v="13" actId="22"/>
        <pc:sldMkLst>
          <pc:docMk/>
          <pc:sldMk cId="825074816" sldId="280"/>
        </pc:sldMkLst>
        <pc:picChg chg="add">
          <ac:chgData name="Kamlesh Javiya" userId="1e632f38e1abe873" providerId="LiveId" clId="{42EC27E1-5108-497D-B6B7-CCFA73456CF0}" dt="2024-04-12T03:16:15.904" v="13" actId="22"/>
          <ac:picMkLst>
            <pc:docMk/>
            <pc:sldMk cId="825074816" sldId="280"/>
            <ac:picMk id="5" creationId="{B251E015-E2BD-EB8D-36EB-314090368146}"/>
          </ac:picMkLst>
        </pc:picChg>
        <pc:picChg chg="del">
          <ac:chgData name="Kamlesh Javiya" userId="1e632f38e1abe873" providerId="LiveId" clId="{42EC27E1-5108-497D-B6B7-CCFA73456CF0}" dt="2024-04-12T03:16:15.095" v="12" actId="478"/>
          <ac:picMkLst>
            <pc:docMk/>
            <pc:sldMk cId="825074816" sldId="280"/>
            <ac:picMk id="6" creationId="{05CFBB21-1C15-A5D3-D5BB-F5C0963ACCC9}"/>
          </ac:picMkLst>
        </pc:picChg>
      </pc:sldChg>
      <pc:sldChg chg="addSp delSp add mod">
        <pc:chgData name="Kamlesh Javiya" userId="1e632f38e1abe873" providerId="LiveId" clId="{42EC27E1-5108-497D-B6B7-CCFA73456CF0}" dt="2024-04-12T03:16:38.630" v="16" actId="22"/>
        <pc:sldMkLst>
          <pc:docMk/>
          <pc:sldMk cId="4211219866" sldId="281"/>
        </pc:sldMkLst>
        <pc:picChg chg="del">
          <ac:chgData name="Kamlesh Javiya" userId="1e632f38e1abe873" providerId="LiveId" clId="{42EC27E1-5108-497D-B6B7-CCFA73456CF0}" dt="2024-04-12T03:16:27.215" v="15" actId="478"/>
          <ac:picMkLst>
            <pc:docMk/>
            <pc:sldMk cId="4211219866" sldId="281"/>
            <ac:picMk id="5" creationId="{B251E015-E2BD-EB8D-36EB-314090368146}"/>
          </ac:picMkLst>
        </pc:picChg>
        <pc:picChg chg="add">
          <ac:chgData name="Kamlesh Javiya" userId="1e632f38e1abe873" providerId="LiveId" clId="{42EC27E1-5108-497D-B6B7-CCFA73456CF0}" dt="2024-04-12T03:16:38.630" v="16" actId="22"/>
          <ac:picMkLst>
            <pc:docMk/>
            <pc:sldMk cId="4211219866" sldId="281"/>
            <ac:picMk id="6" creationId="{7217B4BD-A1C2-3BB2-D9A1-FE95199D767A}"/>
          </ac:picMkLst>
        </pc:picChg>
      </pc:sldChg>
      <pc:sldChg chg="addSp delSp add mod">
        <pc:chgData name="Kamlesh Javiya" userId="1e632f38e1abe873" providerId="LiveId" clId="{42EC27E1-5108-497D-B6B7-CCFA73456CF0}" dt="2024-04-12T03:17:02.266" v="19" actId="22"/>
        <pc:sldMkLst>
          <pc:docMk/>
          <pc:sldMk cId="2240361231" sldId="282"/>
        </pc:sldMkLst>
        <pc:picChg chg="add">
          <ac:chgData name="Kamlesh Javiya" userId="1e632f38e1abe873" providerId="LiveId" clId="{42EC27E1-5108-497D-B6B7-CCFA73456CF0}" dt="2024-04-12T03:17:02.266" v="19" actId="22"/>
          <ac:picMkLst>
            <pc:docMk/>
            <pc:sldMk cId="2240361231" sldId="282"/>
            <ac:picMk id="5" creationId="{A5B1A43C-18DC-D41E-8BD4-F5432C9E7168}"/>
          </ac:picMkLst>
        </pc:picChg>
        <pc:picChg chg="del">
          <ac:chgData name="Kamlesh Javiya" userId="1e632f38e1abe873" providerId="LiveId" clId="{42EC27E1-5108-497D-B6B7-CCFA73456CF0}" dt="2024-04-12T03:16:50.940" v="18" actId="478"/>
          <ac:picMkLst>
            <pc:docMk/>
            <pc:sldMk cId="2240361231" sldId="282"/>
            <ac:picMk id="6" creationId="{7217B4BD-A1C2-3BB2-D9A1-FE95199D767A}"/>
          </ac:picMkLst>
        </pc:picChg>
      </pc:sldChg>
      <pc:sldChg chg="addSp delSp add mod">
        <pc:chgData name="Kamlesh Javiya" userId="1e632f38e1abe873" providerId="LiveId" clId="{42EC27E1-5108-497D-B6B7-CCFA73456CF0}" dt="2024-04-12T03:17:20.015" v="22" actId="22"/>
        <pc:sldMkLst>
          <pc:docMk/>
          <pc:sldMk cId="3914483581" sldId="283"/>
        </pc:sldMkLst>
        <pc:picChg chg="del">
          <ac:chgData name="Kamlesh Javiya" userId="1e632f38e1abe873" providerId="LiveId" clId="{42EC27E1-5108-497D-B6B7-CCFA73456CF0}" dt="2024-04-12T03:17:08.357" v="21" actId="478"/>
          <ac:picMkLst>
            <pc:docMk/>
            <pc:sldMk cId="3914483581" sldId="283"/>
            <ac:picMk id="5" creationId="{A5B1A43C-18DC-D41E-8BD4-F5432C9E7168}"/>
          </ac:picMkLst>
        </pc:picChg>
        <pc:picChg chg="add">
          <ac:chgData name="Kamlesh Javiya" userId="1e632f38e1abe873" providerId="LiveId" clId="{42EC27E1-5108-497D-B6B7-CCFA73456CF0}" dt="2024-04-12T03:17:20.015" v="22" actId="22"/>
          <ac:picMkLst>
            <pc:docMk/>
            <pc:sldMk cId="3914483581" sldId="283"/>
            <ac:picMk id="6" creationId="{CF6B9B46-60EC-0687-4AEB-39AF39F4503C}"/>
          </ac:picMkLst>
        </pc:picChg>
      </pc:sldChg>
      <pc:sldChg chg="add">
        <pc:chgData name="Kamlesh Javiya" userId="1e632f38e1abe873" providerId="LiveId" clId="{42EC27E1-5108-497D-B6B7-CCFA73456CF0}" dt="2024-04-12T03:17:23.960" v="23" actId="2890"/>
        <pc:sldMkLst>
          <pc:docMk/>
          <pc:sldMk cId="3683011781" sldId="284"/>
        </pc:sldMkLst>
      </pc:sldChg>
      <pc:sldChg chg="addSp delSp add mod">
        <pc:chgData name="Kamlesh Javiya" userId="1e632f38e1abe873" providerId="LiveId" clId="{42EC27E1-5108-497D-B6B7-CCFA73456CF0}" dt="2024-04-12T03:18:08.500" v="26" actId="22"/>
        <pc:sldMkLst>
          <pc:docMk/>
          <pc:sldMk cId="1438963358" sldId="285"/>
        </pc:sldMkLst>
        <pc:picChg chg="add">
          <ac:chgData name="Kamlesh Javiya" userId="1e632f38e1abe873" providerId="LiveId" clId="{42EC27E1-5108-497D-B6B7-CCFA73456CF0}" dt="2024-04-12T03:18:08.500" v="26" actId="22"/>
          <ac:picMkLst>
            <pc:docMk/>
            <pc:sldMk cId="1438963358" sldId="285"/>
            <ac:picMk id="5" creationId="{05E96831-4EFF-0B7D-079A-A2E06096748B}"/>
          </ac:picMkLst>
        </pc:picChg>
        <pc:picChg chg="del">
          <ac:chgData name="Kamlesh Javiya" userId="1e632f38e1abe873" providerId="LiveId" clId="{42EC27E1-5108-497D-B6B7-CCFA73456CF0}" dt="2024-04-12T03:18:07.607" v="25" actId="478"/>
          <ac:picMkLst>
            <pc:docMk/>
            <pc:sldMk cId="1438963358" sldId="285"/>
            <ac:picMk id="6" creationId="{CF6B9B46-60EC-0687-4AEB-39AF39F4503C}"/>
          </ac:picMkLst>
        </pc:picChg>
      </pc:sldChg>
      <pc:sldChg chg="addSp delSp add mod">
        <pc:chgData name="Kamlesh Javiya" userId="1e632f38e1abe873" providerId="LiveId" clId="{42EC27E1-5108-497D-B6B7-CCFA73456CF0}" dt="2024-04-12T03:19:16.540" v="29" actId="22"/>
        <pc:sldMkLst>
          <pc:docMk/>
          <pc:sldMk cId="2365842829" sldId="286"/>
        </pc:sldMkLst>
        <pc:picChg chg="del">
          <ac:chgData name="Kamlesh Javiya" userId="1e632f38e1abe873" providerId="LiveId" clId="{42EC27E1-5108-497D-B6B7-CCFA73456CF0}" dt="2024-04-12T03:19:15.866" v="28" actId="478"/>
          <ac:picMkLst>
            <pc:docMk/>
            <pc:sldMk cId="2365842829" sldId="286"/>
            <ac:picMk id="5" creationId="{05E96831-4EFF-0B7D-079A-A2E06096748B}"/>
          </ac:picMkLst>
        </pc:picChg>
        <pc:picChg chg="add">
          <ac:chgData name="Kamlesh Javiya" userId="1e632f38e1abe873" providerId="LiveId" clId="{42EC27E1-5108-497D-B6B7-CCFA73456CF0}" dt="2024-04-12T03:19:16.540" v="29" actId="22"/>
          <ac:picMkLst>
            <pc:docMk/>
            <pc:sldMk cId="2365842829" sldId="286"/>
            <ac:picMk id="6" creationId="{0AB79AAE-AE12-9062-CCBB-4D68D2541DAA}"/>
          </ac:picMkLst>
        </pc:picChg>
      </pc:sldChg>
      <pc:sldChg chg="add">
        <pc:chgData name="Kamlesh Javiya" userId="1e632f38e1abe873" providerId="LiveId" clId="{42EC27E1-5108-497D-B6B7-CCFA73456CF0}" dt="2024-04-12T03:19:24.265" v="30" actId="2890"/>
        <pc:sldMkLst>
          <pc:docMk/>
          <pc:sldMk cId="3892967559" sldId="287"/>
        </pc:sldMkLst>
      </pc:sldChg>
      <pc:sldChg chg="addSp delSp modSp add mod">
        <pc:chgData name="Kamlesh Javiya" userId="1e632f38e1abe873" providerId="LiveId" clId="{42EC27E1-5108-497D-B6B7-CCFA73456CF0}" dt="2024-04-12T03:22:19.922" v="36" actId="1076"/>
        <pc:sldMkLst>
          <pc:docMk/>
          <pc:sldMk cId="1267572165" sldId="288"/>
        </pc:sldMkLst>
        <pc:picChg chg="add mod">
          <ac:chgData name="Kamlesh Javiya" userId="1e632f38e1abe873" providerId="LiveId" clId="{42EC27E1-5108-497D-B6B7-CCFA73456CF0}" dt="2024-04-12T03:22:19.922" v="36" actId="1076"/>
          <ac:picMkLst>
            <pc:docMk/>
            <pc:sldMk cId="1267572165" sldId="288"/>
            <ac:picMk id="5" creationId="{FE5367AD-047E-0474-C8ED-9EDDAE8486F7}"/>
          </ac:picMkLst>
        </pc:picChg>
        <pc:picChg chg="del">
          <ac:chgData name="Kamlesh Javiya" userId="1e632f38e1abe873" providerId="LiveId" clId="{42EC27E1-5108-497D-B6B7-CCFA73456CF0}" dt="2024-04-12T03:22:16.473" v="34" actId="478"/>
          <ac:picMkLst>
            <pc:docMk/>
            <pc:sldMk cId="1267572165" sldId="288"/>
            <ac:picMk id="6" creationId="{0AB79AAE-AE12-9062-CCBB-4D68D2541DAA}"/>
          </ac:picMkLst>
        </pc:picChg>
      </pc:sldChg>
      <pc:sldChg chg="new del">
        <pc:chgData name="Kamlesh Javiya" userId="1e632f38e1abe873" providerId="LiveId" clId="{42EC27E1-5108-497D-B6B7-CCFA73456CF0}" dt="2024-04-12T03:22:11.397" v="32" actId="680"/>
        <pc:sldMkLst>
          <pc:docMk/>
          <pc:sldMk cId="2462762243" sldId="288"/>
        </pc:sldMkLst>
      </pc:sldChg>
      <pc:sldChg chg="add">
        <pc:chgData name="Kamlesh Javiya" userId="1e632f38e1abe873" providerId="LiveId" clId="{42EC27E1-5108-497D-B6B7-CCFA73456CF0}" dt="2024-04-12T03:22:28.582" v="37" actId="2890"/>
        <pc:sldMkLst>
          <pc:docMk/>
          <pc:sldMk cId="3058714127" sldId="289"/>
        </pc:sldMkLst>
      </pc:sldChg>
      <pc:sldChg chg="addSp delSp add mod">
        <pc:chgData name="Kamlesh Javiya" userId="1e632f38e1abe873" providerId="LiveId" clId="{42EC27E1-5108-497D-B6B7-CCFA73456CF0}" dt="2024-04-12T03:22:49.869" v="40" actId="22"/>
        <pc:sldMkLst>
          <pc:docMk/>
          <pc:sldMk cId="3283949842" sldId="290"/>
        </pc:sldMkLst>
        <pc:picChg chg="del">
          <ac:chgData name="Kamlesh Javiya" userId="1e632f38e1abe873" providerId="LiveId" clId="{42EC27E1-5108-497D-B6B7-CCFA73456CF0}" dt="2024-04-12T03:22:49.398" v="39" actId="478"/>
          <ac:picMkLst>
            <pc:docMk/>
            <pc:sldMk cId="3283949842" sldId="290"/>
            <ac:picMk id="5" creationId="{FE5367AD-047E-0474-C8ED-9EDDAE8486F7}"/>
          </ac:picMkLst>
        </pc:picChg>
        <pc:picChg chg="add">
          <ac:chgData name="Kamlesh Javiya" userId="1e632f38e1abe873" providerId="LiveId" clId="{42EC27E1-5108-497D-B6B7-CCFA73456CF0}" dt="2024-04-12T03:22:49.869" v="40" actId="22"/>
          <ac:picMkLst>
            <pc:docMk/>
            <pc:sldMk cId="3283949842" sldId="290"/>
            <ac:picMk id="6" creationId="{E65BE603-3299-5EBF-B983-4AFCB0993AAB}"/>
          </ac:picMkLst>
        </pc:picChg>
      </pc:sldChg>
      <pc:sldChg chg="addSp delSp add mod">
        <pc:chgData name="Kamlesh Javiya" userId="1e632f38e1abe873" providerId="LiveId" clId="{42EC27E1-5108-497D-B6B7-CCFA73456CF0}" dt="2024-04-12T03:23:25.486" v="43" actId="22"/>
        <pc:sldMkLst>
          <pc:docMk/>
          <pc:sldMk cId="2736527512" sldId="291"/>
        </pc:sldMkLst>
        <pc:picChg chg="add">
          <ac:chgData name="Kamlesh Javiya" userId="1e632f38e1abe873" providerId="LiveId" clId="{42EC27E1-5108-497D-B6B7-CCFA73456CF0}" dt="2024-04-12T03:23:25.486" v="43" actId="22"/>
          <ac:picMkLst>
            <pc:docMk/>
            <pc:sldMk cId="2736527512" sldId="291"/>
            <ac:picMk id="5" creationId="{D6011077-B008-425A-11D0-349CB06C36CE}"/>
          </ac:picMkLst>
        </pc:picChg>
        <pc:picChg chg="del">
          <ac:chgData name="Kamlesh Javiya" userId="1e632f38e1abe873" providerId="LiveId" clId="{42EC27E1-5108-497D-B6B7-CCFA73456CF0}" dt="2024-04-12T03:22:57.604" v="42" actId="478"/>
          <ac:picMkLst>
            <pc:docMk/>
            <pc:sldMk cId="2736527512" sldId="291"/>
            <ac:picMk id="6" creationId="{E65BE603-3299-5EBF-B983-4AFCB0993AAB}"/>
          </ac:picMkLst>
        </pc:picChg>
      </pc:sldChg>
      <pc:sldChg chg="add">
        <pc:chgData name="Kamlesh Javiya" userId="1e632f38e1abe873" providerId="LiveId" clId="{42EC27E1-5108-497D-B6B7-CCFA73456CF0}" dt="2024-04-12T03:23:30.260" v="44" actId="2890"/>
        <pc:sldMkLst>
          <pc:docMk/>
          <pc:sldMk cId="1355809040" sldId="292"/>
        </pc:sldMkLst>
      </pc:sldChg>
      <pc:sldChg chg="addSp delSp add mod">
        <pc:chgData name="Kamlesh Javiya" userId="1e632f38e1abe873" providerId="LiveId" clId="{42EC27E1-5108-497D-B6B7-CCFA73456CF0}" dt="2024-04-12T03:23:48.818" v="47" actId="22"/>
        <pc:sldMkLst>
          <pc:docMk/>
          <pc:sldMk cId="3616998029" sldId="293"/>
        </pc:sldMkLst>
        <pc:picChg chg="del">
          <ac:chgData name="Kamlesh Javiya" userId="1e632f38e1abe873" providerId="LiveId" clId="{42EC27E1-5108-497D-B6B7-CCFA73456CF0}" dt="2024-04-12T03:23:48.039" v="46" actId="478"/>
          <ac:picMkLst>
            <pc:docMk/>
            <pc:sldMk cId="3616998029" sldId="293"/>
            <ac:picMk id="5" creationId="{D6011077-B008-425A-11D0-349CB06C36CE}"/>
          </ac:picMkLst>
        </pc:picChg>
        <pc:picChg chg="add">
          <ac:chgData name="Kamlesh Javiya" userId="1e632f38e1abe873" providerId="LiveId" clId="{42EC27E1-5108-497D-B6B7-CCFA73456CF0}" dt="2024-04-12T03:23:48.818" v="47" actId="22"/>
          <ac:picMkLst>
            <pc:docMk/>
            <pc:sldMk cId="3616998029" sldId="293"/>
            <ac:picMk id="6" creationId="{4C091663-2E0F-B5A7-283E-2356C1A3B236}"/>
          </ac:picMkLst>
        </pc:picChg>
      </pc:sldChg>
      <pc:sldChg chg="addSp delSp add mod">
        <pc:chgData name="Kamlesh Javiya" userId="1e632f38e1abe873" providerId="LiveId" clId="{42EC27E1-5108-497D-B6B7-CCFA73456CF0}" dt="2024-04-12T03:24:09.365" v="50" actId="22"/>
        <pc:sldMkLst>
          <pc:docMk/>
          <pc:sldMk cId="290745230" sldId="294"/>
        </pc:sldMkLst>
        <pc:picChg chg="add">
          <ac:chgData name="Kamlesh Javiya" userId="1e632f38e1abe873" providerId="LiveId" clId="{42EC27E1-5108-497D-B6B7-CCFA73456CF0}" dt="2024-04-12T03:24:09.365" v="50" actId="22"/>
          <ac:picMkLst>
            <pc:docMk/>
            <pc:sldMk cId="290745230" sldId="294"/>
            <ac:picMk id="5" creationId="{1495EB3E-53B0-903F-1DE9-C93860CFA0F8}"/>
          </ac:picMkLst>
        </pc:picChg>
        <pc:picChg chg="del">
          <ac:chgData name="Kamlesh Javiya" userId="1e632f38e1abe873" providerId="LiveId" clId="{42EC27E1-5108-497D-B6B7-CCFA73456CF0}" dt="2024-04-12T03:23:54.849" v="49" actId="478"/>
          <ac:picMkLst>
            <pc:docMk/>
            <pc:sldMk cId="290745230" sldId="294"/>
            <ac:picMk id="6" creationId="{4C091663-2E0F-B5A7-283E-2356C1A3B236}"/>
          </ac:picMkLst>
        </pc:picChg>
      </pc:sldChg>
      <pc:sldChg chg="add">
        <pc:chgData name="Kamlesh Javiya" userId="1e632f38e1abe873" providerId="LiveId" clId="{42EC27E1-5108-497D-B6B7-CCFA73456CF0}" dt="2024-04-12T03:24:12.468" v="51" actId="2890"/>
        <pc:sldMkLst>
          <pc:docMk/>
          <pc:sldMk cId="1379576573" sldId="295"/>
        </pc:sldMkLst>
      </pc:sldChg>
      <pc:sldChg chg="addSp delSp add mod">
        <pc:chgData name="Kamlesh Javiya" userId="1e632f38e1abe873" providerId="LiveId" clId="{42EC27E1-5108-497D-B6B7-CCFA73456CF0}" dt="2024-04-12T03:24:46.827" v="54" actId="22"/>
        <pc:sldMkLst>
          <pc:docMk/>
          <pc:sldMk cId="865249848" sldId="296"/>
        </pc:sldMkLst>
        <pc:picChg chg="del">
          <ac:chgData name="Kamlesh Javiya" userId="1e632f38e1abe873" providerId="LiveId" clId="{42EC27E1-5108-497D-B6B7-CCFA73456CF0}" dt="2024-04-12T03:24:46.231" v="53" actId="478"/>
          <ac:picMkLst>
            <pc:docMk/>
            <pc:sldMk cId="865249848" sldId="296"/>
            <ac:picMk id="5" creationId="{1495EB3E-53B0-903F-1DE9-C93860CFA0F8}"/>
          </ac:picMkLst>
        </pc:picChg>
        <pc:picChg chg="add">
          <ac:chgData name="Kamlesh Javiya" userId="1e632f38e1abe873" providerId="LiveId" clId="{42EC27E1-5108-497D-B6B7-CCFA73456CF0}" dt="2024-04-12T03:24:46.827" v="54" actId="22"/>
          <ac:picMkLst>
            <pc:docMk/>
            <pc:sldMk cId="865249848" sldId="296"/>
            <ac:picMk id="6" creationId="{B1ED4B66-8F03-1627-BB0C-F4C62C02755D}"/>
          </ac:picMkLst>
        </pc:picChg>
      </pc:sldChg>
      <pc:sldChg chg="add">
        <pc:chgData name="Kamlesh Javiya" userId="1e632f38e1abe873" providerId="LiveId" clId="{42EC27E1-5108-497D-B6B7-CCFA73456CF0}" dt="2024-04-12T03:25:00.428" v="55" actId="2890"/>
        <pc:sldMkLst>
          <pc:docMk/>
          <pc:sldMk cId="647318947"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4D6C0-1174-47D6-BDDB-9857614531FE}"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CE41F-7F12-4383-B05B-98C2FCADA7CD}" type="slidenum">
              <a:rPr lang="en-US" smtClean="0"/>
              <a:t>‹#›</a:t>
            </a:fld>
            <a:endParaRPr lang="en-US"/>
          </a:p>
        </p:txBody>
      </p:sp>
    </p:spTree>
    <p:extLst>
      <p:ext uri="{BB962C8B-B14F-4D97-AF65-F5344CB8AC3E}">
        <p14:creationId xmlns:p14="http://schemas.microsoft.com/office/powerpoint/2010/main" val="117374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CE41F-7F12-4383-B05B-98C2FCADA7CD}" type="slidenum">
              <a:rPr lang="en-US" smtClean="0"/>
              <a:t>33</a:t>
            </a:fld>
            <a:endParaRPr lang="en-US"/>
          </a:p>
        </p:txBody>
      </p:sp>
    </p:spTree>
    <p:extLst>
      <p:ext uri="{BB962C8B-B14F-4D97-AF65-F5344CB8AC3E}">
        <p14:creationId xmlns:p14="http://schemas.microsoft.com/office/powerpoint/2010/main" val="284297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CE41F-7F12-4383-B05B-98C2FCADA7CD}" type="slidenum">
              <a:rPr lang="en-US" smtClean="0"/>
              <a:t>34</a:t>
            </a:fld>
            <a:endParaRPr lang="en-US"/>
          </a:p>
        </p:txBody>
      </p:sp>
    </p:spTree>
    <p:extLst>
      <p:ext uri="{BB962C8B-B14F-4D97-AF65-F5344CB8AC3E}">
        <p14:creationId xmlns:p14="http://schemas.microsoft.com/office/powerpoint/2010/main" val="424165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CE41F-7F12-4383-B05B-98C2FCADA7CD}" type="slidenum">
              <a:rPr lang="en-US" smtClean="0"/>
              <a:t>35</a:t>
            </a:fld>
            <a:endParaRPr lang="en-US"/>
          </a:p>
        </p:txBody>
      </p:sp>
    </p:spTree>
    <p:extLst>
      <p:ext uri="{BB962C8B-B14F-4D97-AF65-F5344CB8AC3E}">
        <p14:creationId xmlns:p14="http://schemas.microsoft.com/office/powerpoint/2010/main" val="389712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CCE41F-7F12-4383-B05B-98C2FCADA7CD}" type="slidenum">
              <a:rPr lang="en-US" smtClean="0"/>
              <a:t>36</a:t>
            </a:fld>
            <a:endParaRPr lang="en-US"/>
          </a:p>
        </p:txBody>
      </p:sp>
    </p:spTree>
    <p:extLst>
      <p:ext uri="{BB962C8B-B14F-4D97-AF65-F5344CB8AC3E}">
        <p14:creationId xmlns:p14="http://schemas.microsoft.com/office/powerpoint/2010/main" val="318891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FE5C79-C5BA-4ACD-9AD3-0F95AA153C24}" type="datetimeFigureOut">
              <a:rPr lang="en-US" smtClean="0"/>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418189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FE5C79-C5BA-4ACD-9AD3-0F95AA153C24}" type="datetimeFigureOut">
              <a:rPr lang="en-US" smtClean="0"/>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237445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FE5C79-C5BA-4ACD-9AD3-0F95AA153C24}" type="datetimeFigureOut">
              <a:rPr lang="en-US" smtClean="0"/>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5783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FE5C79-C5BA-4ACD-9AD3-0F95AA153C24}" type="datetimeFigureOut">
              <a:rPr lang="en-US" smtClean="0"/>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150667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E5C79-C5BA-4ACD-9AD3-0F95AA153C24}" type="datetimeFigureOut">
              <a:rPr lang="en-US" smtClean="0"/>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33300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FE5C79-C5BA-4ACD-9AD3-0F95AA153C24}" type="datetimeFigureOut">
              <a:rPr lang="en-US" smtClean="0"/>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3683626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FE5C79-C5BA-4ACD-9AD3-0F95AA153C24}" type="datetimeFigureOut">
              <a:rPr lang="en-US" smtClean="0"/>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273375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FE5C79-C5BA-4ACD-9AD3-0F95AA153C24}" type="datetimeFigureOut">
              <a:rPr lang="en-US" smtClean="0"/>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227166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E5C79-C5BA-4ACD-9AD3-0F95AA153C24}" type="datetimeFigureOut">
              <a:rPr lang="en-US" smtClean="0"/>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1390837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FE5C79-C5BA-4ACD-9AD3-0F95AA153C24}" type="datetimeFigureOut">
              <a:rPr lang="en-US" smtClean="0"/>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309668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FE5C79-C5BA-4ACD-9AD3-0F95AA153C24}" type="datetimeFigureOut">
              <a:rPr lang="en-US" smtClean="0"/>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2AED5F-651B-4F7A-91AE-8EDA5BBC326E}" type="slidenum">
              <a:rPr lang="en-US" smtClean="0"/>
              <a:t>‹#›</a:t>
            </a:fld>
            <a:endParaRPr lang="en-US"/>
          </a:p>
        </p:txBody>
      </p:sp>
    </p:spTree>
    <p:extLst>
      <p:ext uri="{BB962C8B-B14F-4D97-AF65-F5344CB8AC3E}">
        <p14:creationId xmlns:p14="http://schemas.microsoft.com/office/powerpoint/2010/main" val="186424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E5C79-C5BA-4ACD-9AD3-0F95AA153C24}" type="datetimeFigureOut">
              <a:rPr lang="en-US" smtClean="0"/>
              <a:t>4/12/2024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AED5F-651B-4F7A-91AE-8EDA5BBC326E}" type="slidenum">
              <a:rPr lang="en-US" smtClean="0"/>
              <a:t>‹#›</a:t>
            </a:fld>
            <a:endParaRPr lang="en-US"/>
          </a:p>
        </p:txBody>
      </p:sp>
    </p:spTree>
    <p:extLst>
      <p:ext uri="{BB962C8B-B14F-4D97-AF65-F5344CB8AC3E}">
        <p14:creationId xmlns:p14="http://schemas.microsoft.com/office/powerpoint/2010/main" val="942664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1040" t="6529" r="11236" b="7450"/>
          <a:stretch/>
        </p:blipFill>
        <p:spPr>
          <a:xfrm>
            <a:off x="4681941" y="1566632"/>
            <a:ext cx="2832136" cy="2981195"/>
          </a:xfrm>
          <a:prstGeom prst="flowChartAlternateProcess">
            <a:avLst/>
          </a:prstGeom>
          <a:ln>
            <a:noFill/>
          </a:ln>
          <a:effectLst>
            <a:outerShdw blurRad="50800" dist="38100" dir="5400000" algn="t" rotWithShape="0">
              <a:prstClr val="black">
                <a:alpha val="40000"/>
              </a:prstClr>
            </a:outerShdw>
            <a:softEdge rad="12700"/>
          </a:effectLst>
          <a:scene3d>
            <a:camera prst="orthographicFront">
              <a:rot lat="0" lon="0" rev="0"/>
            </a:camera>
            <a:lightRig rig="contrasting" dir="t">
              <a:rot lat="0" lon="0" rev="7800000"/>
            </a:lightRig>
          </a:scene3d>
          <a:sp3d>
            <a:bevelT w="139700" h="139700"/>
          </a:sp3d>
        </p:spPr>
      </p:pic>
      <p:sp>
        <p:nvSpPr>
          <p:cNvPr id="7" name="TextBox 6"/>
          <p:cNvSpPr txBox="1"/>
          <p:nvPr/>
        </p:nvSpPr>
        <p:spPr>
          <a:xfrm>
            <a:off x="3956059" y="4873504"/>
            <a:ext cx="4283901" cy="1046440"/>
          </a:xfrm>
          <a:prstGeom prst="rect">
            <a:avLst/>
          </a:prstGeom>
          <a:noFill/>
        </p:spPr>
        <p:txBody>
          <a:bodyPr wrap="square" rtlCol="0">
            <a:spAutoFit/>
          </a:bodyPr>
          <a:lstStyle/>
          <a:p>
            <a:pPr algn="ctr"/>
            <a:r>
              <a:rPr lang="en-US" sz="4400" dirty="0">
                <a:latin typeface="Baskerville Old Face" panose="02020602080505020303" pitchFamily="18" charset="0"/>
              </a:rPr>
              <a:t>Black AI Assistant </a:t>
            </a:r>
          </a:p>
          <a:p>
            <a:pPr algn="ctr"/>
            <a:r>
              <a:rPr lang="en-US" dirty="0">
                <a:latin typeface="Baskerville Old Face" panose="02020602080505020303" pitchFamily="18" charset="0"/>
              </a:rPr>
              <a:t>for Information Gathering</a:t>
            </a:r>
          </a:p>
        </p:txBody>
      </p:sp>
    </p:spTree>
    <p:extLst>
      <p:ext uri="{BB962C8B-B14F-4D97-AF65-F5344CB8AC3E}">
        <p14:creationId xmlns:p14="http://schemas.microsoft.com/office/powerpoint/2010/main" val="2424386393"/>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pic>
        <p:nvPicPr>
          <p:cNvPr id="3" name="Picture 2"/>
          <p:cNvPicPr>
            <a:picLocks noChangeAspect="1"/>
          </p:cNvPicPr>
          <p:nvPr/>
        </p:nvPicPr>
        <p:blipFill>
          <a:blip r:embed="rId3"/>
          <a:stretch>
            <a:fillRect/>
          </a:stretch>
        </p:blipFill>
        <p:spPr>
          <a:xfrm>
            <a:off x="2563440" y="1778696"/>
            <a:ext cx="6845096" cy="4923962"/>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Contact Page </a:t>
            </a:r>
            <a:endParaRPr lang="zh-CN" altLang="en-US" sz="3400" b="1" cap="all" dirty="0">
              <a:solidFill>
                <a:schemeClr val="bg1"/>
              </a:solidFill>
              <a:latin typeface="Bookman Old Style" charset="0"/>
              <a:ea typeface="宋体" charset="0"/>
              <a:cs typeface="Lucida Sans"/>
            </a:endParaRPr>
          </a:p>
        </p:txBody>
      </p:sp>
    </p:spTree>
    <p:extLst>
      <p:ext uri="{BB962C8B-B14F-4D97-AF65-F5344CB8AC3E}">
        <p14:creationId xmlns:p14="http://schemas.microsoft.com/office/powerpoint/2010/main" val="2669640465"/>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3" name="Picture 2"/>
          <p:cNvPicPr>
            <a:picLocks noChangeAspect="1"/>
          </p:cNvPicPr>
          <p:nvPr/>
        </p:nvPicPr>
        <p:blipFill>
          <a:blip r:embed="rId3"/>
          <a:stretch>
            <a:fillRect/>
          </a:stretch>
        </p:blipFill>
        <p:spPr>
          <a:xfrm>
            <a:off x="2664885" y="1987758"/>
            <a:ext cx="6316277" cy="4550826"/>
          </a:xfrm>
          <a:prstGeom prst="rect">
            <a:avLst/>
          </a:prstGeom>
        </p:spPr>
      </p:pic>
    </p:spTree>
    <p:extLst>
      <p:ext uri="{BB962C8B-B14F-4D97-AF65-F5344CB8AC3E}">
        <p14:creationId xmlns:p14="http://schemas.microsoft.com/office/powerpoint/2010/main" val="374429070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05CFBB21-1C15-A5D3-D5BB-F5C0963ACCC9}"/>
              </a:ext>
            </a:extLst>
          </p:cNvPr>
          <p:cNvPicPr>
            <a:picLocks noChangeAspect="1"/>
          </p:cNvPicPr>
          <p:nvPr/>
        </p:nvPicPr>
        <p:blipFill>
          <a:blip r:embed="rId3"/>
          <a:stretch>
            <a:fillRect/>
          </a:stretch>
        </p:blipFill>
        <p:spPr>
          <a:xfrm>
            <a:off x="3805991" y="1276163"/>
            <a:ext cx="4580017" cy="4305673"/>
          </a:xfrm>
          <a:prstGeom prst="rect">
            <a:avLst/>
          </a:prstGeom>
        </p:spPr>
      </p:pic>
    </p:spTree>
    <p:extLst>
      <p:ext uri="{BB962C8B-B14F-4D97-AF65-F5344CB8AC3E}">
        <p14:creationId xmlns:p14="http://schemas.microsoft.com/office/powerpoint/2010/main" val="1306010882"/>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B251E015-E2BD-EB8D-36EB-314090368146}"/>
              </a:ext>
            </a:extLst>
          </p:cNvPr>
          <p:cNvPicPr>
            <a:picLocks noChangeAspect="1"/>
          </p:cNvPicPr>
          <p:nvPr/>
        </p:nvPicPr>
        <p:blipFill>
          <a:blip r:embed="rId3"/>
          <a:stretch>
            <a:fillRect/>
          </a:stretch>
        </p:blipFill>
        <p:spPr>
          <a:xfrm>
            <a:off x="3817422" y="1287594"/>
            <a:ext cx="4557155" cy="4282811"/>
          </a:xfrm>
          <a:prstGeom prst="rect">
            <a:avLst/>
          </a:prstGeom>
        </p:spPr>
      </p:pic>
    </p:spTree>
    <p:extLst>
      <p:ext uri="{BB962C8B-B14F-4D97-AF65-F5344CB8AC3E}">
        <p14:creationId xmlns:p14="http://schemas.microsoft.com/office/powerpoint/2010/main" val="825074816"/>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7217B4BD-A1C2-3BB2-D9A1-FE95199D767A}"/>
              </a:ext>
            </a:extLst>
          </p:cNvPr>
          <p:cNvPicPr>
            <a:picLocks noChangeAspect="1"/>
          </p:cNvPicPr>
          <p:nvPr/>
        </p:nvPicPr>
        <p:blipFill>
          <a:blip r:embed="rId3"/>
          <a:stretch>
            <a:fillRect/>
          </a:stretch>
        </p:blipFill>
        <p:spPr>
          <a:xfrm>
            <a:off x="3828853" y="1219008"/>
            <a:ext cx="4534293" cy="4419983"/>
          </a:xfrm>
          <a:prstGeom prst="rect">
            <a:avLst/>
          </a:prstGeom>
        </p:spPr>
      </p:pic>
    </p:spTree>
    <p:extLst>
      <p:ext uri="{BB962C8B-B14F-4D97-AF65-F5344CB8AC3E}">
        <p14:creationId xmlns:p14="http://schemas.microsoft.com/office/powerpoint/2010/main" val="4211219866"/>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A5B1A43C-18DC-D41E-8BD4-F5432C9E7168}"/>
              </a:ext>
            </a:extLst>
          </p:cNvPr>
          <p:cNvPicPr>
            <a:picLocks noChangeAspect="1"/>
          </p:cNvPicPr>
          <p:nvPr/>
        </p:nvPicPr>
        <p:blipFill>
          <a:blip r:embed="rId3"/>
          <a:stretch>
            <a:fillRect/>
          </a:stretch>
        </p:blipFill>
        <p:spPr>
          <a:xfrm>
            <a:off x="3847905" y="1310456"/>
            <a:ext cx="4496190" cy="4237087"/>
          </a:xfrm>
          <a:prstGeom prst="rect">
            <a:avLst/>
          </a:prstGeom>
        </p:spPr>
      </p:pic>
    </p:spTree>
    <p:extLst>
      <p:ext uri="{BB962C8B-B14F-4D97-AF65-F5344CB8AC3E}">
        <p14:creationId xmlns:p14="http://schemas.microsoft.com/office/powerpoint/2010/main" val="2240361231"/>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CF6B9B46-60EC-0687-4AEB-39AF39F4503C}"/>
              </a:ext>
            </a:extLst>
          </p:cNvPr>
          <p:cNvPicPr>
            <a:picLocks noChangeAspect="1"/>
          </p:cNvPicPr>
          <p:nvPr/>
        </p:nvPicPr>
        <p:blipFill>
          <a:blip r:embed="rId3"/>
          <a:stretch>
            <a:fillRect/>
          </a:stretch>
        </p:blipFill>
        <p:spPr>
          <a:xfrm>
            <a:off x="3832664" y="1314266"/>
            <a:ext cx="4526672" cy="4229467"/>
          </a:xfrm>
          <a:prstGeom prst="rect">
            <a:avLst/>
          </a:prstGeom>
        </p:spPr>
      </p:pic>
    </p:spTree>
    <p:extLst>
      <p:ext uri="{BB962C8B-B14F-4D97-AF65-F5344CB8AC3E}">
        <p14:creationId xmlns:p14="http://schemas.microsoft.com/office/powerpoint/2010/main" val="3914483581"/>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CF6B9B46-60EC-0687-4AEB-39AF39F4503C}"/>
              </a:ext>
            </a:extLst>
          </p:cNvPr>
          <p:cNvPicPr>
            <a:picLocks noChangeAspect="1"/>
          </p:cNvPicPr>
          <p:nvPr/>
        </p:nvPicPr>
        <p:blipFill>
          <a:blip r:embed="rId3"/>
          <a:stretch>
            <a:fillRect/>
          </a:stretch>
        </p:blipFill>
        <p:spPr>
          <a:xfrm>
            <a:off x="3832664" y="1314266"/>
            <a:ext cx="4526672" cy="4229467"/>
          </a:xfrm>
          <a:prstGeom prst="rect">
            <a:avLst/>
          </a:prstGeom>
        </p:spPr>
      </p:pic>
    </p:spTree>
    <p:extLst>
      <p:ext uri="{BB962C8B-B14F-4D97-AF65-F5344CB8AC3E}">
        <p14:creationId xmlns:p14="http://schemas.microsoft.com/office/powerpoint/2010/main" val="368301178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05E96831-4EFF-0B7D-079A-A2E06096748B}"/>
              </a:ext>
            </a:extLst>
          </p:cNvPr>
          <p:cNvPicPr>
            <a:picLocks noChangeAspect="1"/>
          </p:cNvPicPr>
          <p:nvPr/>
        </p:nvPicPr>
        <p:blipFill>
          <a:blip r:embed="rId3"/>
          <a:stretch>
            <a:fillRect/>
          </a:stretch>
        </p:blipFill>
        <p:spPr>
          <a:xfrm>
            <a:off x="3832664" y="1356180"/>
            <a:ext cx="4526672" cy="4145639"/>
          </a:xfrm>
          <a:prstGeom prst="rect">
            <a:avLst/>
          </a:prstGeom>
        </p:spPr>
      </p:pic>
    </p:spTree>
    <p:extLst>
      <p:ext uri="{BB962C8B-B14F-4D97-AF65-F5344CB8AC3E}">
        <p14:creationId xmlns:p14="http://schemas.microsoft.com/office/powerpoint/2010/main" val="1438963358"/>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0AB79AAE-AE12-9062-CCBB-4D68D2541DAA}"/>
              </a:ext>
            </a:extLst>
          </p:cNvPr>
          <p:cNvPicPr>
            <a:picLocks noChangeAspect="1"/>
          </p:cNvPicPr>
          <p:nvPr/>
        </p:nvPicPr>
        <p:blipFill>
          <a:blip r:embed="rId3"/>
          <a:stretch>
            <a:fillRect/>
          </a:stretch>
        </p:blipFill>
        <p:spPr>
          <a:xfrm>
            <a:off x="3040115" y="1001819"/>
            <a:ext cx="6111770" cy="4854361"/>
          </a:xfrm>
          <a:prstGeom prst="rect">
            <a:avLst/>
          </a:prstGeom>
        </p:spPr>
      </p:pic>
    </p:spTree>
    <p:extLst>
      <p:ext uri="{BB962C8B-B14F-4D97-AF65-F5344CB8AC3E}">
        <p14:creationId xmlns:p14="http://schemas.microsoft.com/office/powerpoint/2010/main" val="236584282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013"/>
            <a:ext cx="12192000" cy="6757009"/>
          </a:xfrm>
          <a:prstGeom prst="rect">
            <a:avLst/>
          </a:prstGeom>
        </p:spPr>
      </p:pic>
      <p:sp>
        <p:nvSpPr>
          <p:cNvPr id="2" name="TextBox 1"/>
          <p:cNvSpPr txBox="1"/>
          <p:nvPr/>
        </p:nvSpPr>
        <p:spPr>
          <a:xfrm>
            <a:off x="167013" y="138513"/>
            <a:ext cx="7047979" cy="3149087"/>
          </a:xfrm>
          <a:prstGeom prst="rect">
            <a:avLst/>
          </a:prstGeom>
          <a:noFill/>
        </p:spPr>
        <p:txBody>
          <a:bodyPr wrap="square" rtlCol="0">
            <a:spAutoFit/>
          </a:bodyPr>
          <a:lstStyle/>
          <a:p>
            <a:pPr algn="just"/>
            <a:r>
              <a:rPr lang="en-GB" sz="3200" b="1" dirty="0">
                <a:solidFill>
                  <a:schemeClr val="bg1"/>
                </a:solidFill>
                <a:latin typeface="Baskerville Old Face" panose="02020602080505020303" pitchFamily="18" charset="0"/>
              </a:rPr>
              <a:t>Introduction:</a:t>
            </a:r>
          </a:p>
          <a:p>
            <a:pPr algn="just"/>
            <a:r>
              <a:rPr lang="en-GB" dirty="0">
                <a:solidFill>
                  <a:schemeClr val="bg1"/>
                </a:solidFill>
                <a:latin typeface="Baskerville Old Face" panose="02020602080505020303" pitchFamily="18" charset="0"/>
              </a:rPr>
              <a:t>Welcome to the unveiling of Black AI, an innovative software designed to revolutionize information gathering in the digital age. Black AI represents a culmination of my final year project, offering a comprehensive solution to streamline the process of accessing, organizing, and utilizing vast amounts of information available on the internet.</a:t>
            </a:r>
          </a:p>
          <a:p>
            <a:endParaRPr lang="en-GB" dirty="0">
              <a:latin typeface="Baskerville Old Face" panose="02020602080505020303" pitchFamily="18" charset="0"/>
            </a:endParaRPr>
          </a:p>
          <a:p>
            <a:endParaRPr lang="en-GB" dirty="0">
              <a:latin typeface="Baskerville Old Face" panose="02020602080505020303" pitchFamily="18" charset="0"/>
            </a:endParaRPr>
          </a:p>
          <a:p>
            <a:endParaRPr lang="en-GB" dirty="0">
              <a:latin typeface="Baskerville Old Face" panose="02020602080505020303" pitchFamily="18" charset="0"/>
            </a:endParaRPr>
          </a:p>
          <a:p>
            <a:endParaRPr lang="en-US" dirty="0"/>
          </a:p>
        </p:txBody>
      </p:sp>
    </p:spTree>
    <p:extLst>
      <p:ext uri="{BB962C8B-B14F-4D97-AF65-F5344CB8AC3E}">
        <p14:creationId xmlns:p14="http://schemas.microsoft.com/office/powerpoint/2010/main" val="637960845"/>
      </p:ext>
    </p:extLst>
  </p:cSld>
  <p:clrMapOvr>
    <a:masterClrMapping/>
  </p:clrMapOvr>
  <mc:AlternateContent xmlns:mc="http://schemas.openxmlformats.org/markup-compatibility/2006" xmlns:p14="http://schemas.microsoft.com/office/powerpoint/2010/main">
    <mc:Choice Requires="p14">
      <p:transition spd="slow" p14:dur="4400" advTm="10000">
        <p14:honeycomb/>
      </p:transition>
    </mc:Choice>
    <mc:Fallback xmlns="">
      <p:transition spd="slow"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0AB79AAE-AE12-9062-CCBB-4D68D2541DAA}"/>
              </a:ext>
            </a:extLst>
          </p:cNvPr>
          <p:cNvPicPr>
            <a:picLocks noChangeAspect="1"/>
          </p:cNvPicPr>
          <p:nvPr/>
        </p:nvPicPr>
        <p:blipFill>
          <a:blip r:embed="rId3"/>
          <a:stretch>
            <a:fillRect/>
          </a:stretch>
        </p:blipFill>
        <p:spPr>
          <a:xfrm>
            <a:off x="3040115" y="1001819"/>
            <a:ext cx="6111770" cy="4854361"/>
          </a:xfrm>
          <a:prstGeom prst="rect">
            <a:avLst/>
          </a:prstGeom>
        </p:spPr>
      </p:pic>
    </p:spTree>
    <p:extLst>
      <p:ext uri="{BB962C8B-B14F-4D97-AF65-F5344CB8AC3E}">
        <p14:creationId xmlns:p14="http://schemas.microsoft.com/office/powerpoint/2010/main" val="3892967559"/>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FE5367AD-047E-0474-C8ED-9EDDAE8486F7}"/>
              </a:ext>
            </a:extLst>
          </p:cNvPr>
          <p:cNvPicPr>
            <a:picLocks noChangeAspect="1"/>
          </p:cNvPicPr>
          <p:nvPr/>
        </p:nvPicPr>
        <p:blipFill>
          <a:blip r:embed="rId3"/>
          <a:stretch>
            <a:fillRect/>
          </a:stretch>
        </p:blipFill>
        <p:spPr>
          <a:xfrm>
            <a:off x="3162933" y="1388646"/>
            <a:ext cx="6081287" cy="4869602"/>
          </a:xfrm>
          <a:prstGeom prst="rect">
            <a:avLst/>
          </a:prstGeom>
        </p:spPr>
      </p:pic>
    </p:spTree>
    <p:extLst>
      <p:ext uri="{BB962C8B-B14F-4D97-AF65-F5344CB8AC3E}">
        <p14:creationId xmlns:p14="http://schemas.microsoft.com/office/powerpoint/2010/main" val="1267572165"/>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FE5367AD-047E-0474-C8ED-9EDDAE8486F7}"/>
              </a:ext>
            </a:extLst>
          </p:cNvPr>
          <p:cNvPicPr>
            <a:picLocks noChangeAspect="1"/>
          </p:cNvPicPr>
          <p:nvPr/>
        </p:nvPicPr>
        <p:blipFill>
          <a:blip r:embed="rId3"/>
          <a:stretch>
            <a:fillRect/>
          </a:stretch>
        </p:blipFill>
        <p:spPr>
          <a:xfrm>
            <a:off x="3162933" y="1388646"/>
            <a:ext cx="6081287" cy="4869602"/>
          </a:xfrm>
          <a:prstGeom prst="rect">
            <a:avLst/>
          </a:prstGeom>
        </p:spPr>
      </p:pic>
    </p:spTree>
    <p:extLst>
      <p:ext uri="{BB962C8B-B14F-4D97-AF65-F5344CB8AC3E}">
        <p14:creationId xmlns:p14="http://schemas.microsoft.com/office/powerpoint/2010/main" val="3058714127"/>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E65BE603-3299-5EBF-B983-4AFCB0993AAB}"/>
              </a:ext>
            </a:extLst>
          </p:cNvPr>
          <p:cNvPicPr>
            <a:picLocks noChangeAspect="1"/>
          </p:cNvPicPr>
          <p:nvPr/>
        </p:nvPicPr>
        <p:blipFill>
          <a:blip r:embed="rId3"/>
          <a:stretch>
            <a:fillRect/>
          </a:stretch>
        </p:blipFill>
        <p:spPr>
          <a:xfrm>
            <a:off x="3036305" y="1001819"/>
            <a:ext cx="6119390" cy="4854361"/>
          </a:xfrm>
          <a:prstGeom prst="rect">
            <a:avLst/>
          </a:prstGeom>
        </p:spPr>
      </p:pic>
    </p:spTree>
    <p:extLst>
      <p:ext uri="{BB962C8B-B14F-4D97-AF65-F5344CB8AC3E}">
        <p14:creationId xmlns:p14="http://schemas.microsoft.com/office/powerpoint/2010/main" val="3283949842"/>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D6011077-B008-425A-11D0-349CB06C36CE}"/>
              </a:ext>
            </a:extLst>
          </p:cNvPr>
          <p:cNvPicPr>
            <a:picLocks noChangeAspect="1"/>
          </p:cNvPicPr>
          <p:nvPr/>
        </p:nvPicPr>
        <p:blipFill>
          <a:blip r:embed="rId3"/>
          <a:stretch>
            <a:fillRect/>
          </a:stretch>
        </p:blipFill>
        <p:spPr>
          <a:xfrm>
            <a:off x="3066787" y="1436197"/>
            <a:ext cx="6058425" cy="3985605"/>
          </a:xfrm>
          <a:prstGeom prst="rect">
            <a:avLst/>
          </a:prstGeom>
        </p:spPr>
      </p:pic>
    </p:spTree>
    <p:extLst>
      <p:ext uri="{BB962C8B-B14F-4D97-AF65-F5344CB8AC3E}">
        <p14:creationId xmlns:p14="http://schemas.microsoft.com/office/powerpoint/2010/main" val="2736527512"/>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D6011077-B008-425A-11D0-349CB06C36CE}"/>
              </a:ext>
            </a:extLst>
          </p:cNvPr>
          <p:cNvPicPr>
            <a:picLocks noChangeAspect="1"/>
          </p:cNvPicPr>
          <p:nvPr/>
        </p:nvPicPr>
        <p:blipFill>
          <a:blip r:embed="rId3"/>
          <a:stretch>
            <a:fillRect/>
          </a:stretch>
        </p:blipFill>
        <p:spPr>
          <a:xfrm>
            <a:off x="3066787" y="1436197"/>
            <a:ext cx="6058425" cy="3985605"/>
          </a:xfrm>
          <a:prstGeom prst="rect">
            <a:avLst/>
          </a:prstGeom>
        </p:spPr>
      </p:pic>
    </p:spTree>
    <p:extLst>
      <p:ext uri="{BB962C8B-B14F-4D97-AF65-F5344CB8AC3E}">
        <p14:creationId xmlns:p14="http://schemas.microsoft.com/office/powerpoint/2010/main" val="1355809040"/>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4C091663-2E0F-B5A7-283E-2356C1A3B236}"/>
              </a:ext>
            </a:extLst>
          </p:cNvPr>
          <p:cNvPicPr>
            <a:picLocks noChangeAspect="1"/>
          </p:cNvPicPr>
          <p:nvPr/>
        </p:nvPicPr>
        <p:blipFill>
          <a:blip r:embed="rId3"/>
          <a:stretch>
            <a:fillRect/>
          </a:stretch>
        </p:blipFill>
        <p:spPr>
          <a:xfrm>
            <a:off x="3062977" y="1009440"/>
            <a:ext cx="6066046" cy="4839119"/>
          </a:xfrm>
          <a:prstGeom prst="rect">
            <a:avLst/>
          </a:prstGeom>
        </p:spPr>
      </p:pic>
    </p:spTree>
    <p:extLst>
      <p:ext uri="{BB962C8B-B14F-4D97-AF65-F5344CB8AC3E}">
        <p14:creationId xmlns:p14="http://schemas.microsoft.com/office/powerpoint/2010/main" val="3616998029"/>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1495EB3E-53B0-903F-1DE9-C93860CFA0F8}"/>
              </a:ext>
            </a:extLst>
          </p:cNvPr>
          <p:cNvPicPr>
            <a:picLocks noChangeAspect="1"/>
          </p:cNvPicPr>
          <p:nvPr/>
        </p:nvPicPr>
        <p:blipFill>
          <a:blip r:embed="rId3"/>
          <a:stretch>
            <a:fillRect/>
          </a:stretch>
        </p:blipFill>
        <p:spPr>
          <a:xfrm>
            <a:off x="3040115" y="998009"/>
            <a:ext cx="6111770" cy="4861981"/>
          </a:xfrm>
          <a:prstGeom prst="rect">
            <a:avLst/>
          </a:prstGeom>
        </p:spPr>
      </p:pic>
    </p:spTree>
    <p:extLst>
      <p:ext uri="{BB962C8B-B14F-4D97-AF65-F5344CB8AC3E}">
        <p14:creationId xmlns:p14="http://schemas.microsoft.com/office/powerpoint/2010/main" val="290745230"/>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5" name="Picture 4">
            <a:extLst>
              <a:ext uri="{FF2B5EF4-FFF2-40B4-BE49-F238E27FC236}">
                <a16:creationId xmlns:a16="http://schemas.microsoft.com/office/drawing/2014/main" id="{1495EB3E-53B0-903F-1DE9-C93860CFA0F8}"/>
              </a:ext>
            </a:extLst>
          </p:cNvPr>
          <p:cNvPicPr>
            <a:picLocks noChangeAspect="1"/>
          </p:cNvPicPr>
          <p:nvPr/>
        </p:nvPicPr>
        <p:blipFill>
          <a:blip r:embed="rId3"/>
          <a:stretch>
            <a:fillRect/>
          </a:stretch>
        </p:blipFill>
        <p:spPr>
          <a:xfrm>
            <a:off x="3040115" y="998009"/>
            <a:ext cx="6111770" cy="4861981"/>
          </a:xfrm>
          <a:prstGeom prst="rect">
            <a:avLst/>
          </a:prstGeom>
        </p:spPr>
      </p:pic>
    </p:spTree>
    <p:extLst>
      <p:ext uri="{BB962C8B-B14F-4D97-AF65-F5344CB8AC3E}">
        <p14:creationId xmlns:p14="http://schemas.microsoft.com/office/powerpoint/2010/main" val="1379576573"/>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B1ED4B66-8F03-1627-BB0C-F4C62C02755D}"/>
              </a:ext>
            </a:extLst>
          </p:cNvPr>
          <p:cNvPicPr>
            <a:picLocks noChangeAspect="1"/>
          </p:cNvPicPr>
          <p:nvPr/>
        </p:nvPicPr>
        <p:blipFill>
          <a:blip r:embed="rId3"/>
          <a:stretch>
            <a:fillRect/>
          </a:stretch>
        </p:blipFill>
        <p:spPr>
          <a:xfrm>
            <a:off x="3070598" y="1165664"/>
            <a:ext cx="6050804" cy="4526672"/>
          </a:xfrm>
          <a:prstGeom prst="rect">
            <a:avLst/>
          </a:prstGeom>
        </p:spPr>
      </p:pic>
    </p:spTree>
    <p:extLst>
      <p:ext uri="{BB962C8B-B14F-4D97-AF65-F5344CB8AC3E}">
        <p14:creationId xmlns:p14="http://schemas.microsoft.com/office/powerpoint/2010/main" val="865249848"/>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013"/>
            <a:ext cx="12192000" cy="6757009"/>
          </a:xfrm>
          <a:prstGeom prst="rect">
            <a:avLst/>
          </a:prstGeom>
        </p:spPr>
      </p:pic>
      <p:sp>
        <p:nvSpPr>
          <p:cNvPr id="2" name="TextBox 1"/>
          <p:cNvSpPr txBox="1"/>
          <p:nvPr/>
        </p:nvSpPr>
        <p:spPr>
          <a:xfrm>
            <a:off x="901873" y="789140"/>
            <a:ext cx="6814159" cy="2769989"/>
          </a:xfrm>
          <a:prstGeom prst="rect">
            <a:avLst/>
          </a:prstGeom>
          <a:noFill/>
        </p:spPr>
        <p:txBody>
          <a:bodyPr wrap="square" rtlCol="0">
            <a:spAutoFit/>
          </a:bodyPr>
          <a:lstStyle/>
          <a:p>
            <a:pPr algn="just"/>
            <a:r>
              <a:rPr lang="en-GB" sz="2400" b="1" dirty="0">
                <a:solidFill>
                  <a:schemeClr val="bg1"/>
                </a:solidFill>
                <a:latin typeface="Baskerville Old Face" panose="02020602080505020303" pitchFamily="18" charset="0"/>
              </a:rPr>
              <a:t>Importance of Information Gathering:</a:t>
            </a:r>
          </a:p>
          <a:p>
            <a:pPr algn="just"/>
            <a:endParaRPr lang="en-GB" sz="2400" b="1" dirty="0">
              <a:solidFill>
                <a:schemeClr val="bg1"/>
              </a:solidFill>
              <a:latin typeface="Baskerville Old Face" panose="02020602080505020303" pitchFamily="18" charset="0"/>
            </a:endParaRPr>
          </a:p>
          <a:p>
            <a:pPr algn="just"/>
            <a:r>
              <a:rPr lang="en-GB" dirty="0">
                <a:solidFill>
                  <a:schemeClr val="bg1"/>
                </a:solidFill>
                <a:latin typeface="Baskerville Old Face" panose="02020602080505020303" pitchFamily="18" charset="0"/>
              </a:rPr>
              <a:t>In today's fast-paced world, the ability to swiftly gather accurate and relevant information is indispensable. Whether it's for academic research, professional analysis, or personal enrichment, the efficiency and effectiveness of information retrieval significantly impact decision-making and productivity. However, the overwhelming volume and dispersed nature of online data pose considerable challenges to individuals seeking to extract valuable insights.</a:t>
            </a:r>
          </a:p>
        </p:txBody>
      </p:sp>
    </p:spTree>
    <p:extLst>
      <p:ext uri="{BB962C8B-B14F-4D97-AF65-F5344CB8AC3E}">
        <p14:creationId xmlns:p14="http://schemas.microsoft.com/office/powerpoint/2010/main" val="764939217"/>
      </p:ext>
    </p:extLst>
  </p:cSld>
  <p:clrMapOvr>
    <a:masterClrMapping/>
  </p:clrMapOvr>
  <mc:AlternateContent xmlns:mc="http://schemas.openxmlformats.org/markup-compatibility/2006" xmlns:p14="http://schemas.microsoft.com/office/powerpoint/2010/main">
    <mc:Choice Requires="p14">
      <p:transition spd="slow" advTm="10000">
        <p14:flash/>
      </p:transition>
    </mc:Choice>
    <mc:Fallback xmlns="">
      <p:transition spd="slow" advTm="1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6" name="Picture 5">
            <a:extLst>
              <a:ext uri="{FF2B5EF4-FFF2-40B4-BE49-F238E27FC236}">
                <a16:creationId xmlns:a16="http://schemas.microsoft.com/office/drawing/2014/main" id="{B1ED4B66-8F03-1627-BB0C-F4C62C02755D}"/>
              </a:ext>
            </a:extLst>
          </p:cNvPr>
          <p:cNvPicPr>
            <a:picLocks noChangeAspect="1"/>
          </p:cNvPicPr>
          <p:nvPr/>
        </p:nvPicPr>
        <p:blipFill>
          <a:blip r:embed="rId3"/>
          <a:stretch>
            <a:fillRect/>
          </a:stretch>
        </p:blipFill>
        <p:spPr>
          <a:xfrm>
            <a:off x="3070598" y="1165664"/>
            <a:ext cx="6050804" cy="4526672"/>
          </a:xfrm>
          <a:prstGeom prst="rect">
            <a:avLst/>
          </a:prstGeom>
        </p:spPr>
      </p:pic>
    </p:spTree>
    <p:extLst>
      <p:ext uri="{BB962C8B-B14F-4D97-AF65-F5344CB8AC3E}">
        <p14:creationId xmlns:p14="http://schemas.microsoft.com/office/powerpoint/2010/main" val="647318947"/>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4"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About Page </a:t>
            </a:r>
            <a:endParaRPr lang="zh-CN" altLang="en-US" sz="3400" b="1" cap="all" dirty="0">
              <a:solidFill>
                <a:schemeClr val="bg1"/>
              </a:solidFill>
              <a:latin typeface="Bookman Old Style" charset="0"/>
              <a:ea typeface="宋体" charset="0"/>
              <a:cs typeface="Lucida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1" y="1598088"/>
            <a:ext cx="5972175" cy="4419600"/>
          </a:xfrm>
          <a:prstGeom prst="rect">
            <a:avLst/>
          </a:prstGeom>
        </p:spPr>
      </p:pic>
    </p:spTree>
    <p:extLst>
      <p:ext uri="{BB962C8B-B14F-4D97-AF65-F5344CB8AC3E}">
        <p14:creationId xmlns:p14="http://schemas.microsoft.com/office/powerpoint/2010/main" val="2572203696"/>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12192000" cy="6858000"/>
          </a:xfrm>
          <a:prstGeom prst="rect">
            <a:avLst/>
          </a:prstGeom>
        </p:spPr>
      </p:pic>
      <p:sp>
        <p:nvSpPr>
          <p:cNvPr id="3" name="TextBox 2"/>
          <p:cNvSpPr txBox="1"/>
          <p:nvPr/>
        </p:nvSpPr>
        <p:spPr>
          <a:xfrm>
            <a:off x="150312" y="263047"/>
            <a:ext cx="11686784" cy="4002121"/>
          </a:xfrm>
          <a:prstGeom prst="rect">
            <a:avLst/>
          </a:prstGeom>
          <a:noFill/>
        </p:spPr>
        <p:txBody>
          <a:bodyPr wrap="square" rtlCol="0">
            <a:spAutoFit/>
          </a:bodyPr>
          <a:lstStyle/>
          <a:p>
            <a:r>
              <a:rPr lang="en-US" altLang="zh-CN" b="1" cap="all" dirty="0">
                <a:solidFill>
                  <a:schemeClr val="bg1"/>
                </a:solidFill>
                <a:latin typeface="Bookman Old Style" charset="0"/>
                <a:ea typeface="宋体" charset="0"/>
                <a:cs typeface="Lucida Sans"/>
              </a:rPr>
              <a:t>Hardware Requirement :- </a:t>
            </a:r>
          </a:p>
          <a:p>
            <a:r>
              <a:rPr lang="en-US" altLang="zh-CN" dirty="0">
                <a:solidFill>
                  <a:schemeClr val="bg1"/>
                </a:solidFill>
                <a:latin typeface="Rockwell" charset="0"/>
                <a:ea typeface="宋体" charset="0"/>
                <a:cs typeface="Lucida Sans"/>
              </a:rPr>
              <a:t>Laptop</a:t>
            </a:r>
            <a:endParaRPr lang="zh-CN" altLang="en-US" dirty="0">
              <a:solidFill>
                <a:schemeClr val="bg1"/>
              </a:solidFill>
              <a:latin typeface="Rockwell" charset="0"/>
              <a:ea typeface="宋体" charset="0"/>
              <a:cs typeface="Lucida Sans"/>
            </a:endParaRPr>
          </a:p>
          <a:p>
            <a:endParaRPr lang="en-GB" dirty="0">
              <a:solidFill>
                <a:schemeClr val="bg1"/>
              </a:solidFill>
            </a:endParaRPr>
          </a:p>
          <a:p>
            <a:r>
              <a:rPr lang="en-US" altLang="zh-CN" b="1" cap="all" dirty="0">
                <a:solidFill>
                  <a:schemeClr val="bg1"/>
                </a:solidFill>
                <a:effectLst>
                  <a:outerShdw blurRad="50800" dist="63500" dir="2700000" algn="tl">
                    <a:srgbClr val="000000">
                      <a:alpha val="48000"/>
                    </a:srgbClr>
                  </a:outerShdw>
                </a:effectLst>
                <a:latin typeface="Bookman Old Style" charset="0"/>
                <a:ea typeface="宋体" charset="0"/>
                <a:cs typeface="Bookman Old Style" charset="0"/>
              </a:rPr>
              <a:t>Software/Tools Requirement</a:t>
            </a:r>
            <a:endParaRPr lang="en-US" altLang="zh-CN" dirty="0">
              <a:solidFill>
                <a:schemeClr val="bg1"/>
              </a:solidFill>
              <a:effectLst>
                <a:outerShdw blurRad="50800" dist="38100" dir="2700000" algn="tl">
                  <a:srgbClr val="000000">
                    <a:alpha val="48000"/>
                  </a:srgbClr>
                </a:outerShdw>
              </a:effectLst>
              <a:latin typeface="Rockwell" charset="0"/>
              <a:ea typeface="宋体" charset="0"/>
              <a:cs typeface="Rockwell" charset="0"/>
            </a:endParaRPr>
          </a:p>
          <a:p>
            <a:pPr marL="228600" indent="-228600">
              <a:spcBef>
                <a:spcPts val="1000"/>
              </a:spcBef>
              <a:buFont typeface="Arial" pitchFamily="34" charset="0"/>
              <a:buChar char="•"/>
            </a:pPr>
            <a:r>
              <a:rPr lang="en-US" altLang="zh-CN" dirty="0" err="1">
                <a:solidFill>
                  <a:schemeClr val="bg1"/>
                </a:solidFill>
                <a:effectLst>
                  <a:outerShdw blurRad="50800" dist="38100" dir="2700000" algn="tl">
                    <a:srgbClr val="000000">
                      <a:alpha val="48000"/>
                    </a:srgbClr>
                  </a:outerShdw>
                </a:effectLst>
                <a:latin typeface="Rockwell" charset="0"/>
                <a:ea typeface="宋体" charset="0"/>
                <a:cs typeface="Rockwell" charset="0"/>
              </a:rPr>
              <a:t>Vscode</a:t>
            </a:r>
            <a:endParaRPr lang="en-US" altLang="zh-CN" dirty="0">
              <a:solidFill>
                <a:schemeClr val="bg1"/>
              </a:solidFill>
              <a:effectLst>
                <a:outerShdw blurRad="50800" dist="38100" dir="2700000" algn="tl">
                  <a:srgbClr val="000000">
                    <a:alpha val="48000"/>
                  </a:srgbClr>
                </a:outerShdw>
              </a:effectLst>
              <a:latin typeface="Rockwell" charset="0"/>
              <a:ea typeface="宋体" charset="0"/>
              <a:cs typeface="Rockwell" charset="0"/>
            </a:endParaRPr>
          </a:p>
          <a:p>
            <a:pPr marL="228600" indent="-228600">
              <a:spcBef>
                <a:spcPts val="1000"/>
              </a:spcBef>
              <a:buFont typeface="Arial" pitchFamily="34" charset="0"/>
              <a:buChar char="•"/>
            </a:pPr>
            <a:endParaRPr lang="zh-CN" altLang="en-US" dirty="0">
              <a:solidFill>
                <a:schemeClr val="bg1"/>
              </a:solidFill>
              <a:effectLst>
                <a:outerShdw blurRad="50800" dist="38100" dir="2700000" algn="tl">
                  <a:srgbClr val="000000">
                    <a:alpha val="48000"/>
                  </a:srgbClr>
                </a:outerShdw>
              </a:effectLst>
              <a:latin typeface="Rockwell" charset="0"/>
              <a:ea typeface="宋体" charset="0"/>
              <a:cs typeface="Rockwell" charset="0"/>
            </a:endParaRPr>
          </a:p>
          <a:p>
            <a:pPr>
              <a:lnSpc>
                <a:spcPct val="90000"/>
              </a:lnSpc>
            </a:pPr>
            <a:r>
              <a:rPr lang="en-US" altLang="zh-CN" b="1" cap="all" dirty="0">
                <a:solidFill>
                  <a:schemeClr val="bg1"/>
                </a:solidFill>
                <a:effectLst>
                  <a:outerShdw blurRad="50800" dist="63500" dir="2700000" algn="tl">
                    <a:srgbClr val="000000">
                      <a:alpha val="48000"/>
                    </a:srgbClr>
                  </a:outerShdw>
                </a:effectLst>
                <a:latin typeface="Bookman Old Style" charset="0"/>
                <a:ea typeface="宋体" charset="0"/>
                <a:cs typeface="Bookman Old Style" charset="0"/>
              </a:rPr>
              <a:t>Proposed Implementation Language(s) </a:t>
            </a:r>
            <a:endParaRPr lang="zh-CN" altLang="en-US" b="1" cap="all" dirty="0">
              <a:solidFill>
                <a:schemeClr val="bg1"/>
              </a:solidFill>
              <a:effectLst>
                <a:outerShdw blurRad="50800" dist="63500" dir="2700000" algn="tl">
                  <a:srgbClr val="000000">
                    <a:alpha val="48000"/>
                  </a:srgbClr>
                </a:outerShdw>
              </a:effectLst>
              <a:latin typeface="Bookman Old Style" charset="0"/>
              <a:ea typeface="宋体" charset="0"/>
              <a:cs typeface="Bookman Old Style" charset="0"/>
            </a:endParaRPr>
          </a:p>
          <a:p>
            <a:pPr>
              <a:lnSpc>
                <a:spcPct val="129999"/>
              </a:lnSpc>
              <a:spcBef>
                <a:spcPts val="1000"/>
              </a:spcBef>
            </a:pPr>
            <a:r>
              <a:rPr lang="en-US" altLang="zh-CN" dirty="0" err="1">
                <a:solidFill>
                  <a:schemeClr val="bg1"/>
                </a:solidFill>
                <a:effectLst>
                  <a:outerShdw blurRad="50800" dist="38100" dir="2700000" algn="tl">
                    <a:srgbClr val="000000">
                      <a:alpha val="48000"/>
                    </a:srgbClr>
                  </a:outerShdw>
                </a:effectLst>
                <a:latin typeface="Rockwell" charset="0"/>
                <a:ea typeface="宋体" charset="0"/>
                <a:cs typeface="Rockwell" charset="0"/>
              </a:rPr>
              <a:t>Reactjs</a:t>
            </a:r>
            <a:r>
              <a:rPr lang="en-US" altLang="zh-CN" dirty="0">
                <a:solidFill>
                  <a:schemeClr val="bg1"/>
                </a:solidFill>
                <a:effectLst>
                  <a:outerShdw blurRad="50800" dist="38100" dir="2700000" algn="tl">
                    <a:srgbClr val="000000">
                      <a:alpha val="48000"/>
                    </a:srgbClr>
                  </a:outerShdw>
                </a:effectLst>
                <a:latin typeface="Rockwell" charset="0"/>
                <a:ea typeface="宋体" charset="0"/>
                <a:cs typeface="Rockwell" charset="0"/>
              </a:rPr>
              <a:t>		JavaScript	</a:t>
            </a:r>
          </a:p>
          <a:p>
            <a:pPr>
              <a:lnSpc>
                <a:spcPct val="129999"/>
              </a:lnSpc>
              <a:spcBef>
                <a:spcPts val="1000"/>
              </a:spcBef>
            </a:pPr>
            <a:r>
              <a:rPr lang="en-US" altLang="zh-CN" dirty="0">
                <a:solidFill>
                  <a:schemeClr val="bg1"/>
                </a:solidFill>
                <a:effectLst>
                  <a:outerShdw blurRad="50800" dist="38100" dir="2700000" algn="tl">
                    <a:srgbClr val="000000">
                      <a:alpha val="48000"/>
                    </a:srgbClr>
                  </a:outerShdw>
                </a:effectLst>
                <a:latin typeface="Rockwell" charset="0"/>
                <a:ea typeface="宋体" charset="0"/>
                <a:cs typeface="Rockwell" charset="0"/>
              </a:rPr>
              <a:t>Python		 3d CSS</a:t>
            </a:r>
          </a:p>
          <a:p>
            <a:pPr>
              <a:lnSpc>
                <a:spcPct val="129999"/>
              </a:lnSpc>
              <a:spcBef>
                <a:spcPts val="1000"/>
              </a:spcBef>
            </a:pPr>
            <a:r>
              <a:rPr lang="en-US" altLang="zh-CN" dirty="0" err="1">
                <a:solidFill>
                  <a:schemeClr val="bg1"/>
                </a:solidFill>
                <a:effectLst>
                  <a:outerShdw blurRad="50800" dist="38100" dir="2700000" algn="tl">
                    <a:srgbClr val="000000">
                      <a:alpha val="48000"/>
                    </a:srgbClr>
                  </a:outerShdw>
                </a:effectLst>
                <a:latin typeface="Rockwell" charset="0"/>
                <a:ea typeface="宋体" charset="0"/>
                <a:cs typeface="Rockwell" charset="0"/>
              </a:rPr>
              <a:t>Mongodb</a:t>
            </a:r>
            <a:r>
              <a:rPr lang="en-US" altLang="zh-CN" dirty="0">
                <a:solidFill>
                  <a:schemeClr val="bg1"/>
                </a:solidFill>
                <a:effectLst>
                  <a:outerShdw blurRad="50800" dist="38100" dir="2700000" algn="tl">
                    <a:srgbClr val="000000">
                      <a:alpha val="48000"/>
                    </a:srgbClr>
                  </a:outerShdw>
                </a:effectLst>
                <a:latin typeface="Rockwell" charset="0"/>
                <a:ea typeface="宋体" charset="0"/>
                <a:cs typeface="Rockwell" charset="0"/>
              </a:rPr>
              <a:t>	</a:t>
            </a:r>
          </a:p>
          <a:p>
            <a:endParaRPr lang="en-US" dirty="0">
              <a:solidFill>
                <a:schemeClr val="bg1"/>
              </a:solidFill>
            </a:endParaRPr>
          </a:p>
        </p:txBody>
      </p:sp>
    </p:spTree>
    <p:extLst>
      <p:ext uri="{BB962C8B-B14F-4D97-AF65-F5344CB8AC3E}">
        <p14:creationId xmlns:p14="http://schemas.microsoft.com/office/powerpoint/2010/main" val="39111063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270000" dist="2540000" dir="21540000" sx="200000" sy="200000" algn="ctr" rotWithShape="0">
              <a:srgbClr val="000000">
                <a:alpha val="0"/>
              </a:srgbClr>
            </a:outerShdw>
          </a:effectLst>
        </p:spPr>
      </p:pic>
      <p:sp>
        <p:nvSpPr>
          <p:cNvPr id="3" name="TextBox 2"/>
          <p:cNvSpPr txBox="1"/>
          <p:nvPr/>
        </p:nvSpPr>
        <p:spPr>
          <a:xfrm>
            <a:off x="275573" y="288099"/>
            <a:ext cx="11561523" cy="646331"/>
          </a:xfrm>
          <a:prstGeom prst="rect">
            <a:avLst/>
          </a:prstGeom>
          <a:noFill/>
        </p:spPr>
        <p:txBody>
          <a:bodyPr wrap="square" rtlCol="0">
            <a:spAutoFit/>
          </a:bodyPr>
          <a:lstStyle/>
          <a:p>
            <a:r>
              <a:rPr lang="en-US" altLang="zh-CN" sz="3600" b="1" cap="all" dirty="0">
                <a:solidFill>
                  <a:schemeClr val="bg1"/>
                </a:solidFill>
                <a:latin typeface="Bookman Old Style" charset="0"/>
                <a:ea typeface="宋体" charset="0"/>
                <a:cs typeface="Lucida Sans"/>
              </a:rPr>
              <a:t>Diagram</a:t>
            </a:r>
            <a:endParaRPr lang="en-US" sz="3600" dirty="0">
              <a:solidFill>
                <a:schemeClr val="bg1"/>
              </a:solidFill>
            </a:endParaRPr>
          </a:p>
        </p:txBody>
      </p:sp>
      <p:pic>
        <p:nvPicPr>
          <p:cNvPr id="4" name="Picture 3">
            <a:extLst>
              <a:ext uri="{FF2B5EF4-FFF2-40B4-BE49-F238E27FC236}">
                <a16:creationId xmlns:a16="http://schemas.microsoft.com/office/drawing/2014/main" id="{7EC7713E-C770-E7FE-F941-0A2B6C0B6017}"/>
              </a:ext>
            </a:extLst>
          </p:cNvPr>
          <p:cNvPicPr>
            <a:picLocks noChangeAspect="1"/>
          </p:cNvPicPr>
          <p:nvPr/>
        </p:nvPicPr>
        <p:blipFill>
          <a:blip r:embed="rId4"/>
          <a:stretch>
            <a:fillRect/>
          </a:stretch>
        </p:blipFill>
        <p:spPr>
          <a:xfrm>
            <a:off x="2983230" y="1805940"/>
            <a:ext cx="6225540" cy="3246120"/>
          </a:xfrm>
          <a:prstGeom prst="rect">
            <a:avLst/>
          </a:prstGeom>
        </p:spPr>
      </p:pic>
    </p:spTree>
    <p:extLst>
      <p:ext uri="{BB962C8B-B14F-4D97-AF65-F5344CB8AC3E}">
        <p14:creationId xmlns:p14="http://schemas.microsoft.com/office/powerpoint/2010/main" val="31771001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270000" dist="2540000" dir="21540000" sx="200000" sy="200000" algn="ctr" rotWithShape="0">
              <a:srgbClr val="000000">
                <a:alpha val="0"/>
              </a:srgbClr>
            </a:outerShdw>
          </a:effectLst>
        </p:spPr>
      </p:pic>
      <p:sp>
        <p:nvSpPr>
          <p:cNvPr id="3" name="TextBox 2"/>
          <p:cNvSpPr txBox="1"/>
          <p:nvPr/>
        </p:nvSpPr>
        <p:spPr>
          <a:xfrm>
            <a:off x="275573" y="288099"/>
            <a:ext cx="11561523" cy="646331"/>
          </a:xfrm>
          <a:prstGeom prst="rect">
            <a:avLst/>
          </a:prstGeom>
          <a:noFill/>
        </p:spPr>
        <p:txBody>
          <a:bodyPr wrap="square" rtlCol="0">
            <a:spAutoFit/>
          </a:bodyPr>
          <a:lstStyle/>
          <a:p>
            <a:r>
              <a:rPr lang="en-US" altLang="zh-CN" sz="3600" b="1" cap="all" dirty="0">
                <a:solidFill>
                  <a:schemeClr val="bg1"/>
                </a:solidFill>
                <a:latin typeface="Bookman Old Style" charset="0"/>
                <a:ea typeface="宋体" charset="0"/>
                <a:cs typeface="Lucida Sans"/>
              </a:rPr>
              <a:t>Diagram</a:t>
            </a:r>
            <a:endParaRPr lang="en-US" sz="3600" dirty="0">
              <a:solidFill>
                <a:schemeClr val="bg1"/>
              </a:solidFill>
            </a:endParaRPr>
          </a:p>
        </p:txBody>
      </p:sp>
      <p:pic>
        <p:nvPicPr>
          <p:cNvPr id="4" name="Picture 3">
            <a:extLst>
              <a:ext uri="{FF2B5EF4-FFF2-40B4-BE49-F238E27FC236}">
                <a16:creationId xmlns:a16="http://schemas.microsoft.com/office/drawing/2014/main" id="{7EC7713E-C770-E7FE-F941-0A2B6C0B6017}"/>
              </a:ext>
            </a:extLst>
          </p:cNvPr>
          <p:cNvPicPr>
            <a:picLocks noChangeAspect="1"/>
          </p:cNvPicPr>
          <p:nvPr/>
        </p:nvPicPr>
        <p:blipFill>
          <a:blip r:embed="rId4"/>
          <a:stretch>
            <a:fillRect/>
          </a:stretch>
        </p:blipFill>
        <p:spPr>
          <a:xfrm>
            <a:off x="2983230" y="1805940"/>
            <a:ext cx="6225540" cy="3246120"/>
          </a:xfrm>
          <a:prstGeom prst="rect">
            <a:avLst/>
          </a:prstGeom>
        </p:spPr>
      </p:pic>
      <p:pic>
        <p:nvPicPr>
          <p:cNvPr id="5" name="Picture 4">
            <a:extLst>
              <a:ext uri="{FF2B5EF4-FFF2-40B4-BE49-F238E27FC236}">
                <a16:creationId xmlns:a16="http://schemas.microsoft.com/office/drawing/2014/main" id="{B6E05695-51E7-DEFA-3564-58EB68992C80}"/>
              </a:ext>
            </a:extLst>
          </p:cNvPr>
          <p:cNvPicPr>
            <a:picLocks noChangeAspect="1"/>
          </p:cNvPicPr>
          <p:nvPr/>
        </p:nvPicPr>
        <p:blipFill>
          <a:blip r:embed="rId5"/>
          <a:stretch>
            <a:fillRect/>
          </a:stretch>
        </p:blipFill>
        <p:spPr>
          <a:xfrm>
            <a:off x="2974975" y="899795"/>
            <a:ext cx="6242050" cy="5058410"/>
          </a:xfrm>
          <a:prstGeom prst="rect">
            <a:avLst/>
          </a:prstGeom>
        </p:spPr>
      </p:pic>
    </p:spTree>
    <p:extLst>
      <p:ext uri="{BB962C8B-B14F-4D97-AF65-F5344CB8AC3E}">
        <p14:creationId xmlns:p14="http://schemas.microsoft.com/office/powerpoint/2010/main" val="70201938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270000" dist="2540000" dir="21540000" sx="200000" sy="200000" algn="ctr" rotWithShape="0">
              <a:srgbClr val="000000">
                <a:alpha val="0"/>
              </a:srgbClr>
            </a:outerShdw>
          </a:effectLst>
        </p:spPr>
      </p:pic>
      <p:sp>
        <p:nvSpPr>
          <p:cNvPr id="3" name="TextBox 2"/>
          <p:cNvSpPr txBox="1"/>
          <p:nvPr/>
        </p:nvSpPr>
        <p:spPr>
          <a:xfrm>
            <a:off x="275573" y="288099"/>
            <a:ext cx="11561523" cy="646331"/>
          </a:xfrm>
          <a:prstGeom prst="rect">
            <a:avLst/>
          </a:prstGeom>
          <a:noFill/>
        </p:spPr>
        <p:txBody>
          <a:bodyPr wrap="square" rtlCol="0">
            <a:spAutoFit/>
          </a:bodyPr>
          <a:lstStyle/>
          <a:p>
            <a:r>
              <a:rPr lang="en-US" altLang="zh-CN" sz="3600" b="1" cap="all" dirty="0">
                <a:solidFill>
                  <a:schemeClr val="bg1"/>
                </a:solidFill>
                <a:latin typeface="Bookman Old Style" charset="0"/>
                <a:ea typeface="宋体" charset="0"/>
                <a:cs typeface="Lucida Sans"/>
              </a:rPr>
              <a:t>Diagram</a:t>
            </a:r>
            <a:endParaRPr lang="en-US" sz="3600" dirty="0">
              <a:solidFill>
                <a:schemeClr val="bg1"/>
              </a:solidFill>
            </a:endParaRPr>
          </a:p>
        </p:txBody>
      </p:sp>
      <p:pic>
        <p:nvPicPr>
          <p:cNvPr id="4" name="Picture 3">
            <a:extLst>
              <a:ext uri="{FF2B5EF4-FFF2-40B4-BE49-F238E27FC236}">
                <a16:creationId xmlns:a16="http://schemas.microsoft.com/office/drawing/2014/main" id="{7EC7713E-C770-E7FE-F941-0A2B6C0B6017}"/>
              </a:ext>
            </a:extLst>
          </p:cNvPr>
          <p:cNvPicPr>
            <a:picLocks noChangeAspect="1"/>
          </p:cNvPicPr>
          <p:nvPr/>
        </p:nvPicPr>
        <p:blipFill>
          <a:blip r:embed="rId4"/>
          <a:stretch>
            <a:fillRect/>
          </a:stretch>
        </p:blipFill>
        <p:spPr>
          <a:xfrm>
            <a:off x="2983230" y="1805940"/>
            <a:ext cx="6225540" cy="3246120"/>
          </a:xfrm>
          <a:prstGeom prst="rect">
            <a:avLst/>
          </a:prstGeom>
        </p:spPr>
      </p:pic>
      <p:pic>
        <p:nvPicPr>
          <p:cNvPr id="6" name="Picture 5">
            <a:extLst>
              <a:ext uri="{FF2B5EF4-FFF2-40B4-BE49-F238E27FC236}">
                <a16:creationId xmlns:a16="http://schemas.microsoft.com/office/drawing/2014/main" id="{5DA4EF7B-3C1F-46BB-B404-24BDEB6E5C26}"/>
              </a:ext>
            </a:extLst>
          </p:cNvPr>
          <p:cNvPicPr>
            <a:picLocks noChangeAspect="1"/>
          </p:cNvPicPr>
          <p:nvPr/>
        </p:nvPicPr>
        <p:blipFill>
          <a:blip r:embed="rId5"/>
          <a:stretch>
            <a:fillRect/>
          </a:stretch>
        </p:blipFill>
        <p:spPr>
          <a:xfrm>
            <a:off x="2974975" y="1257300"/>
            <a:ext cx="6242050" cy="4343400"/>
          </a:xfrm>
          <a:prstGeom prst="rect">
            <a:avLst/>
          </a:prstGeom>
        </p:spPr>
      </p:pic>
    </p:spTree>
    <p:extLst>
      <p:ext uri="{BB962C8B-B14F-4D97-AF65-F5344CB8AC3E}">
        <p14:creationId xmlns:p14="http://schemas.microsoft.com/office/powerpoint/2010/main" val="92046748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270000" dist="2540000" dir="21540000" sx="200000" sy="200000" algn="ctr" rotWithShape="0">
              <a:srgbClr val="000000">
                <a:alpha val="0"/>
              </a:srgbClr>
            </a:outerShdw>
          </a:effectLst>
        </p:spPr>
      </p:pic>
      <p:sp>
        <p:nvSpPr>
          <p:cNvPr id="3" name="TextBox 2"/>
          <p:cNvSpPr txBox="1"/>
          <p:nvPr/>
        </p:nvSpPr>
        <p:spPr>
          <a:xfrm>
            <a:off x="275573" y="288099"/>
            <a:ext cx="11561523" cy="646331"/>
          </a:xfrm>
          <a:prstGeom prst="rect">
            <a:avLst/>
          </a:prstGeom>
          <a:noFill/>
        </p:spPr>
        <p:txBody>
          <a:bodyPr wrap="square" rtlCol="0">
            <a:spAutoFit/>
          </a:bodyPr>
          <a:lstStyle/>
          <a:p>
            <a:r>
              <a:rPr lang="en-US" altLang="zh-CN" sz="3600" b="1" cap="all" dirty="0">
                <a:solidFill>
                  <a:schemeClr val="bg1"/>
                </a:solidFill>
                <a:latin typeface="Bookman Old Style" charset="0"/>
                <a:ea typeface="宋体" charset="0"/>
                <a:cs typeface="Lucida Sans"/>
              </a:rPr>
              <a:t>Diagram</a:t>
            </a:r>
            <a:endParaRPr lang="en-US" sz="3600" dirty="0">
              <a:solidFill>
                <a:schemeClr val="bg1"/>
              </a:solidFill>
            </a:endParaRPr>
          </a:p>
        </p:txBody>
      </p:sp>
      <p:pic>
        <p:nvPicPr>
          <p:cNvPr id="4" name="Picture 3"/>
          <p:cNvPicPr>
            <a:picLocks noChangeAspect="1"/>
          </p:cNvPicPr>
          <p:nvPr/>
        </p:nvPicPr>
        <p:blipFill>
          <a:blip r:embed="rId4"/>
          <a:stretch>
            <a:fillRect/>
          </a:stretch>
        </p:blipFill>
        <p:spPr>
          <a:xfrm>
            <a:off x="821740" y="1385368"/>
            <a:ext cx="10832660" cy="4622650"/>
          </a:xfrm>
          <a:prstGeom prst="rect">
            <a:avLst/>
          </a:prstGeom>
        </p:spPr>
      </p:pic>
    </p:spTree>
    <p:extLst>
      <p:ext uri="{BB962C8B-B14F-4D97-AF65-F5344CB8AC3E}">
        <p14:creationId xmlns:p14="http://schemas.microsoft.com/office/powerpoint/2010/main" val="544018501"/>
      </p:ext>
    </p:extLst>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515" y="-1161789"/>
            <a:ext cx="12192000" cy="6858000"/>
          </a:xfrm>
          <a:prstGeom prst="rect">
            <a:avLst/>
          </a:prstGeom>
        </p:spPr>
      </p:pic>
      <p:sp>
        <p:nvSpPr>
          <p:cNvPr id="3" name="TextBox 2"/>
          <p:cNvSpPr txBox="1"/>
          <p:nvPr/>
        </p:nvSpPr>
        <p:spPr>
          <a:xfrm>
            <a:off x="1377863" y="1778696"/>
            <a:ext cx="10108504" cy="5355312"/>
          </a:xfrm>
          <a:prstGeom prst="rect">
            <a:avLst/>
          </a:prstGeom>
          <a:noFill/>
        </p:spPr>
        <p:txBody>
          <a:bodyPr wrap="square" rtlCol="0">
            <a:spAutoFit/>
          </a:bodyPr>
          <a:lstStyle/>
          <a:p>
            <a:r>
              <a:rPr lang="en-GB" b="1" dirty="0">
                <a:solidFill>
                  <a:schemeClr val="bg1"/>
                </a:solidFill>
              </a:rPr>
              <a:t>Conclusion:</a:t>
            </a:r>
            <a:endParaRPr lang="en-GB" dirty="0">
              <a:solidFill>
                <a:schemeClr val="bg1"/>
              </a:solidFill>
            </a:endParaRPr>
          </a:p>
          <a:p>
            <a:r>
              <a:rPr lang="en-GB" dirty="0">
                <a:solidFill>
                  <a:schemeClr val="bg1"/>
                </a:solidFill>
              </a:rPr>
              <a:t>In conclusion, Black AI represents a significant leap forward in the realm of AI-powered assistants, offering a robust solution to the challenges of information gathering in the digital age. By seamlessly integrating advanced AI capabilities with a diverse range of functionalities, Black AI streamlines the process of accessing, organizing, and utilizing online data.</a:t>
            </a:r>
          </a:p>
          <a:p>
            <a:r>
              <a:rPr lang="en-GB" dirty="0">
                <a:solidFill>
                  <a:schemeClr val="bg1"/>
                </a:solidFill>
              </a:rPr>
              <a:t>Through this project, we have demonstrated the potential of AI to enhance efficiency, productivity, and user satisfaction in information retrieval tasks. By addressing the limitations of existing solutions and introducing innovative features such as adaptive learning algorithms and seamless integration with external applications, Black AI empowers users to harness the power of information more effectively than ever before.</a:t>
            </a:r>
          </a:p>
          <a:p>
            <a:r>
              <a:rPr lang="en-GB" dirty="0">
                <a:solidFill>
                  <a:schemeClr val="bg1"/>
                </a:solidFill>
              </a:rPr>
              <a:t>As we look to the future, the possibilities for Black AI are boundless. With continued development and refinement, Black AI has the potential to become an indispensable tool for individuals across various domains, from academia and research to business and personal productivity.</a:t>
            </a:r>
          </a:p>
          <a:p>
            <a:r>
              <a:rPr lang="en-GB" dirty="0">
                <a:solidFill>
                  <a:schemeClr val="bg1"/>
                </a:solidFill>
              </a:rPr>
              <a:t>In closing, I would like to express my gratitude to all those who have supported and contributed to the development of Black AI. Together, we have embarked on a journey to unlock new possibilities and redefine the way we interact with information in the digital age.</a:t>
            </a:r>
          </a:p>
          <a:p>
            <a:r>
              <a:rPr lang="en-GB" dirty="0">
                <a:solidFill>
                  <a:schemeClr val="bg1"/>
                </a:solidFill>
              </a:rPr>
              <a:t>Thank you.</a:t>
            </a:r>
          </a:p>
          <a:p>
            <a:br>
              <a:rPr lang="en-GB"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29022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295" y="0"/>
            <a:ext cx="12192000" cy="6858000"/>
          </a:xfrm>
          <a:prstGeom prst="rect">
            <a:avLst/>
          </a:prstGeom>
        </p:spPr>
      </p:pic>
      <p:sp>
        <p:nvSpPr>
          <p:cNvPr id="3" name="TextBox 2"/>
          <p:cNvSpPr txBox="1"/>
          <p:nvPr/>
        </p:nvSpPr>
        <p:spPr>
          <a:xfrm>
            <a:off x="3703968" y="3190402"/>
            <a:ext cx="10108504" cy="2308324"/>
          </a:xfrm>
          <a:prstGeom prst="rect">
            <a:avLst/>
          </a:prstGeom>
          <a:noFill/>
        </p:spPr>
        <p:txBody>
          <a:bodyPr wrap="square" rtlCol="0">
            <a:spAutoFit/>
          </a:bodyPr>
          <a:lstStyle/>
          <a:p>
            <a:r>
              <a:rPr lang="en-GB" sz="7200" dirty="0">
                <a:solidFill>
                  <a:schemeClr val="bg1"/>
                </a:solidFill>
              </a:rPr>
              <a:t>Thank you </a:t>
            </a:r>
          </a:p>
          <a:p>
            <a:endParaRPr lang="en-US" sz="7200" dirty="0">
              <a:solidFill>
                <a:schemeClr val="bg1"/>
              </a:solidFill>
            </a:endParaRPr>
          </a:p>
        </p:txBody>
      </p:sp>
    </p:spTree>
    <p:extLst>
      <p:ext uri="{BB962C8B-B14F-4D97-AF65-F5344CB8AC3E}">
        <p14:creationId xmlns:p14="http://schemas.microsoft.com/office/powerpoint/2010/main" val="3934263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7431"/>
            <a:ext cx="12192000" cy="6757009"/>
          </a:xfrm>
          <a:prstGeom prst="rect">
            <a:avLst/>
          </a:prstGeom>
        </p:spPr>
      </p:pic>
      <p:sp>
        <p:nvSpPr>
          <p:cNvPr id="3" name="TextBox 2"/>
          <p:cNvSpPr txBox="1"/>
          <p:nvPr/>
        </p:nvSpPr>
        <p:spPr>
          <a:xfrm>
            <a:off x="490602" y="815289"/>
            <a:ext cx="8154444" cy="3139321"/>
          </a:xfrm>
          <a:prstGeom prst="rect">
            <a:avLst/>
          </a:prstGeom>
          <a:solidFill>
            <a:schemeClr val="tx1">
              <a:alpha val="36000"/>
            </a:schemeClr>
          </a:solidFill>
        </p:spPr>
        <p:txBody>
          <a:bodyPr wrap="square" rtlCol="0">
            <a:spAutoFit/>
          </a:bodyPr>
          <a:lstStyle/>
          <a:p>
            <a:r>
              <a:rPr lang="en-GB" sz="2000" b="1" dirty="0">
                <a:solidFill>
                  <a:schemeClr val="bg1"/>
                </a:solidFill>
                <a:effectLst>
                  <a:glow rad="139700">
                    <a:schemeClr val="accent1">
                      <a:satMod val="175000"/>
                      <a:alpha val="40000"/>
                    </a:schemeClr>
                  </a:glow>
                </a:effectLst>
              </a:rPr>
              <a:t>Role of Black AI in Assisting with Information Gathering:</a:t>
            </a:r>
          </a:p>
          <a:p>
            <a:endParaRPr lang="en-GB" sz="2000" dirty="0">
              <a:solidFill>
                <a:schemeClr val="bg1"/>
              </a:solidFill>
              <a:effectLst>
                <a:glow rad="139700">
                  <a:schemeClr val="accent1">
                    <a:satMod val="175000"/>
                    <a:alpha val="40000"/>
                  </a:schemeClr>
                </a:glow>
              </a:effectLst>
            </a:endParaRPr>
          </a:p>
          <a:p>
            <a:r>
              <a:rPr lang="en-GB" sz="2000" dirty="0">
                <a:solidFill>
                  <a:schemeClr val="bg1"/>
                </a:solidFill>
                <a:effectLst>
                  <a:glow rad="139700">
                    <a:schemeClr val="accent1">
                      <a:satMod val="175000"/>
                      <a:alpha val="40000"/>
                    </a:schemeClr>
                  </a:glow>
                </a:effectLst>
              </a:rPr>
              <a:t>Enter Black AI—a cutting-edge assistant empowered by Artificial Intelligence (AI) to tackle the complexities of information retrieval head-on. With its advanced algorithms and natural language processing capabilities, Black AI navigates through the labyrinth of online resources, swiftly identifying and extracting pertinent information. More than just a search tool, Black AI embodies versatility, offering a range of functionalities to meet diverse user needs.</a:t>
            </a:r>
          </a:p>
          <a:p>
            <a:endParaRPr lang="en-US" dirty="0">
              <a:solidFill>
                <a:schemeClr val="bg1"/>
              </a:solidFill>
              <a:effectLst>
                <a:glow rad="228600">
                  <a:schemeClr val="accent5">
                    <a:satMod val="175000"/>
                    <a:alpha val="40000"/>
                  </a:schemeClr>
                </a:glow>
              </a:effectLst>
            </a:endParaRPr>
          </a:p>
        </p:txBody>
      </p:sp>
    </p:spTree>
    <p:extLst>
      <p:ext uri="{BB962C8B-B14F-4D97-AF65-F5344CB8AC3E}">
        <p14:creationId xmlns:p14="http://schemas.microsoft.com/office/powerpoint/2010/main" val="3367387207"/>
      </p:ext>
    </p:extLst>
  </p:cSld>
  <p:clrMapOvr>
    <a:masterClrMapping/>
  </p:clrMapOvr>
  <mc:AlternateContent xmlns:mc="http://schemas.openxmlformats.org/markup-compatibility/2006" xmlns:p14="http://schemas.microsoft.com/office/powerpoint/2010/main">
    <mc:Choice Requires="p14">
      <p:transition spd="slow" p14:dur="4400" advTm="10000">
        <p14:honeycomb/>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013"/>
            <a:ext cx="12192000" cy="6757009"/>
          </a:xfrm>
          <a:prstGeom prst="rect">
            <a:avLst/>
          </a:prstGeom>
        </p:spPr>
      </p:pic>
      <p:sp>
        <p:nvSpPr>
          <p:cNvPr id="3" name="TextBox 2"/>
          <p:cNvSpPr txBox="1"/>
          <p:nvPr/>
        </p:nvSpPr>
        <p:spPr>
          <a:xfrm>
            <a:off x="626302" y="576197"/>
            <a:ext cx="8906005" cy="4247317"/>
          </a:xfrm>
          <a:prstGeom prst="rect">
            <a:avLst/>
          </a:prstGeom>
          <a:noFill/>
        </p:spPr>
        <p:txBody>
          <a:bodyPr wrap="square" rtlCol="0">
            <a:spAutoFit/>
          </a:bodyPr>
          <a:lstStyle/>
          <a:p>
            <a:r>
              <a:rPr lang="en-GB" b="1" dirty="0">
                <a:solidFill>
                  <a:schemeClr val="bg1"/>
                </a:solidFill>
              </a:rPr>
              <a:t>Objective:</a:t>
            </a:r>
            <a:endParaRPr lang="en-GB" dirty="0">
              <a:solidFill>
                <a:schemeClr val="bg1"/>
              </a:solidFill>
            </a:endParaRPr>
          </a:p>
          <a:p>
            <a:r>
              <a:rPr lang="en-GB" b="1" dirty="0">
                <a:solidFill>
                  <a:schemeClr val="bg1"/>
                </a:solidFill>
              </a:rPr>
              <a:t>Goals and Objectives of Black AI:</a:t>
            </a:r>
            <a:endParaRPr lang="en-GB" dirty="0">
              <a:solidFill>
                <a:schemeClr val="bg1"/>
              </a:solidFill>
            </a:endParaRPr>
          </a:p>
          <a:p>
            <a:r>
              <a:rPr lang="en-GB" dirty="0">
                <a:solidFill>
                  <a:schemeClr val="bg1"/>
                </a:solidFill>
              </a:rPr>
              <a:t>Develop an advanced AI assistant, Black AI, with the capability to efficiently gather information from various online sources.</a:t>
            </a:r>
          </a:p>
          <a:p>
            <a:r>
              <a:rPr lang="en-GB" dirty="0">
                <a:solidFill>
                  <a:schemeClr val="bg1"/>
                </a:solidFill>
              </a:rPr>
              <a:t>Enable Black AI to perform specific tasks such as creating Word and PowerPoint files, searching topics on Google, and playing videos on YouTube.</a:t>
            </a:r>
          </a:p>
          <a:p>
            <a:r>
              <a:rPr lang="en-GB" dirty="0">
                <a:solidFill>
                  <a:schemeClr val="bg1"/>
                </a:solidFill>
              </a:rPr>
              <a:t>Implement adaptive learning algorithms to personalize the user experience and enhance efficiency over time.</a:t>
            </a:r>
          </a:p>
          <a:p>
            <a:r>
              <a:rPr lang="en-GB" b="1" dirty="0">
                <a:solidFill>
                  <a:schemeClr val="bg1"/>
                </a:solidFill>
              </a:rPr>
              <a:t>Problem Statement:</a:t>
            </a:r>
            <a:r>
              <a:rPr lang="en-GB" dirty="0">
                <a:solidFill>
                  <a:schemeClr val="bg1"/>
                </a:solidFill>
              </a:rPr>
              <a:t> The proliferation of information on the internet presents a significant challenge for individuals seeking to access and utilize relevant data efficiently. Existing tools often lack the versatility and integration necessary to streamline the information gathering process, leading to inefficiencies and frustration among users. Black AI aims to address these challenges by offering a comprehensive solution that combines advanced AI capabilities with a diverse range of functionalities.</a:t>
            </a:r>
          </a:p>
          <a:p>
            <a:endParaRPr lang="en-US" dirty="0">
              <a:solidFill>
                <a:schemeClr val="bg1"/>
              </a:solidFill>
            </a:endParaRPr>
          </a:p>
        </p:txBody>
      </p:sp>
    </p:spTree>
    <p:extLst>
      <p:ext uri="{BB962C8B-B14F-4D97-AF65-F5344CB8AC3E}">
        <p14:creationId xmlns:p14="http://schemas.microsoft.com/office/powerpoint/2010/main" val="3908447291"/>
      </p:ext>
    </p:extLst>
  </p:cSld>
  <p:clrMapOvr>
    <a:masterClrMapping/>
  </p:clrMapOvr>
  <mc:AlternateContent xmlns:mc="http://schemas.openxmlformats.org/markup-compatibility/2006" xmlns:p14="http://schemas.microsoft.com/office/powerpoint/2010/main">
    <mc:Choice Requires="p14">
      <p:transition spd="slow" p14:dur="4000" advTm="15000">
        <p14:vortex dir="r"/>
      </p:transition>
    </mc:Choice>
    <mc:Fallback xmlns="">
      <p:transition spd="slow"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991"/>
            <a:ext cx="12192000" cy="6757009"/>
          </a:xfrm>
          <a:prstGeom prst="rect">
            <a:avLst/>
          </a:prstGeom>
        </p:spPr>
      </p:pic>
      <p:sp>
        <p:nvSpPr>
          <p:cNvPr id="3" name="TextBox 2"/>
          <p:cNvSpPr txBox="1"/>
          <p:nvPr/>
        </p:nvSpPr>
        <p:spPr>
          <a:xfrm>
            <a:off x="1240075" y="839245"/>
            <a:ext cx="4471793" cy="2308324"/>
          </a:xfrm>
          <a:prstGeom prst="rect">
            <a:avLst/>
          </a:prstGeom>
          <a:noFill/>
        </p:spPr>
        <p:txBody>
          <a:bodyPr wrap="square" rtlCol="0">
            <a:spAutoFit/>
          </a:bodyPr>
          <a:lstStyle/>
          <a:p>
            <a:r>
              <a:rPr lang="en-GB" b="1" dirty="0">
                <a:solidFill>
                  <a:schemeClr val="bg1"/>
                </a:solidFill>
              </a:rPr>
              <a:t>Literature Review:</a:t>
            </a:r>
            <a:r>
              <a:rPr lang="en-GB" dirty="0">
                <a:solidFill>
                  <a:schemeClr val="bg1"/>
                </a:solidFill>
              </a:rPr>
              <a:t> Existing AI assistants and information gathering tools provide convenience but are limited in scope and functionality. Black AI builds upon this work by introducing innovative features such as seamless integration with external applications and adaptive learning algorithms to personalize the user experience.</a:t>
            </a:r>
            <a:endParaRPr lang="en-US" dirty="0">
              <a:solidFill>
                <a:schemeClr val="bg1"/>
              </a:solidFill>
            </a:endParaRPr>
          </a:p>
        </p:txBody>
      </p:sp>
    </p:spTree>
    <p:extLst>
      <p:ext uri="{BB962C8B-B14F-4D97-AF65-F5344CB8AC3E}">
        <p14:creationId xmlns:p14="http://schemas.microsoft.com/office/powerpoint/2010/main" val="3467567241"/>
      </p:ext>
    </p:extLst>
  </p:cSld>
  <p:clrMapOvr>
    <a:masterClrMapping/>
  </p:clrMapOvr>
  <mc:AlternateContent xmlns:mc="http://schemas.openxmlformats.org/markup-compatibility/2006" xmlns:p14="http://schemas.microsoft.com/office/powerpoint/2010/main">
    <mc:Choice Requires="p14">
      <p:transition spd="slow" p14:dur="2500" advTm="10000">
        <p:checker dir="vert"/>
      </p:transition>
    </mc:Choice>
    <mc:Fallback xmlns="">
      <p:transition spd="slow" advTm="10000">
        <p:checke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2" name="文本框"/>
          <p:cNvSpPr txBox="1">
            <a:spLocks/>
          </p:cNvSpPr>
          <p:nvPr/>
        </p:nvSpPr>
        <p:spPr>
          <a:xfrm>
            <a:off x="812235" y="15573"/>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Home Page </a:t>
            </a:r>
            <a:endParaRPr lang="zh-CN" altLang="en-US" sz="3400" b="1" cap="all" dirty="0">
              <a:solidFill>
                <a:schemeClr val="bg1"/>
              </a:solidFill>
              <a:latin typeface="Bookman Old Style" charset="0"/>
              <a:ea typeface="宋体" charset="0"/>
              <a:cs typeface="Lucida Sans"/>
            </a:endParaRPr>
          </a:p>
        </p:txBody>
      </p:sp>
      <p:pic>
        <p:nvPicPr>
          <p:cNvPr id="4" name="Picture 3"/>
          <p:cNvPicPr>
            <a:picLocks noChangeAspect="1"/>
          </p:cNvPicPr>
          <p:nvPr/>
        </p:nvPicPr>
        <p:blipFill>
          <a:blip r:embed="rId3"/>
          <a:stretch>
            <a:fillRect/>
          </a:stretch>
        </p:blipFill>
        <p:spPr>
          <a:xfrm>
            <a:off x="2696727" y="1705177"/>
            <a:ext cx="6584778" cy="4770161"/>
          </a:xfrm>
          <a:prstGeom prst="rect">
            <a:avLst/>
          </a:prstGeom>
        </p:spPr>
      </p:pic>
    </p:spTree>
    <p:extLst>
      <p:ext uri="{BB962C8B-B14F-4D97-AF65-F5344CB8AC3E}">
        <p14:creationId xmlns:p14="http://schemas.microsoft.com/office/powerpoint/2010/main" val="4139430181"/>
      </p:ext>
    </p:extLst>
  </p:cSld>
  <p:clrMapOvr>
    <a:masterClrMapping/>
  </p:clrMapOvr>
  <mc:AlternateContent xmlns:mc="http://schemas.openxmlformats.org/markup-compatibility/2006" xmlns:p14="http://schemas.microsoft.com/office/powerpoint/2010/main">
    <mc:Choice Requires="p14">
      <p:transition spd="slow" p14:dur="4000" advTm="5000">
        <p14:vortex dir="r"/>
      </p:transition>
    </mc:Choice>
    <mc:Fallback xmlns="">
      <p:transition spd="slow"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2" name="文本框"/>
          <p:cNvSpPr txBox="1">
            <a:spLocks/>
          </p:cNvSpPr>
          <p:nvPr/>
        </p:nvSpPr>
        <p:spPr>
          <a:xfrm>
            <a:off x="360242" y="118752"/>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Home Page </a:t>
            </a:r>
            <a:endParaRPr lang="zh-CN" altLang="en-US" sz="3400" b="1" cap="all" dirty="0">
              <a:solidFill>
                <a:schemeClr val="bg1"/>
              </a:solidFill>
              <a:latin typeface="Bookman Old Style" charset="0"/>
              <a:ea typeface="宋体" charset="0"/>
              <a:cs typeface="Lucida Sans"/>
            </a:endParaRPr>
          </a:p>
        </p:txBody>
      </p:sp>
      <p:pic>
        <p:nvPicPr>
          <p:cNvPr id="5" name="Picture 4"/>
          <p:cNvPicPr>
            <a:picLocks noChangeAspect="1"/>
          </p:cNvPicPr>
          <p:nvPr/>
        </p:nvPicPr>
        <p:blipFill>
          <a:blip r:embed="rId3"/>
          <a:stretch>
            <a:fillRect/>
          </a:stretch>
        </p:blipFill>
        <p:spPr>
          <a:xfrm>
            <a:off x="2071899" y="1444315"/>
            <a:ext cx="6930449" cy="4985360"/>
          </a:xfrm>
          <a:prstGeom prst="rect">
            <a:avLst/>
          </a:prstGeom>
        </p:spPr>
      </p:pic>
    </p:spTree>
    <p:extLst>
      <p:ext uri="{BB962C8B-B14F-4D97-AF65-F5344CB8AC3E}">
        <p14:creationId xmlns:p14="http://schemas.microsoft.com/office/powerpoint/2010/main" val="2350476054"/>
      </p:ext>
    </p:extLst>
  </p:cSld>
  <p:clrMapOvr>
    <a:masterClrMapping/>
  </p:clrMapOvr>
  <p:transition spd="slow" advTm="5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7"/>
            <a:ext cx="12192000" cy="6851905"/>
          </a:xfrm>
          <a:prstGeom prst="rect">
            <a:avLst/>
          </a:prstGeom>
        </p:spPr>
      </p:pic>
      <p:sp>
        <p:nvSpPr>
          <p:cNvPr id="2" name="文本框"/>
          <p:cNvSpPr txBox="1">
            <a:spLocks/>
          </p:cNvSpPr>
          <p:nvPr/>
        </p:nvSpPr>
        <p:spPr>
          <a:xfrm>
            <a:off x="919118" y="137786"/>
            <a:ext cx="10353762" cy="1325563"/>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3400" b="1" cap="all" dirty="0">
                <a:solidFill>
                  <a:schemeClr val="bg1"/>
                </a:solidFill>
                <a:latin typeface="Bookman Old Style" charset="0"/>
                <a:ea typeface="宋体" charset="0"/>
                <a:cs typeface="Lucida Sans"/>
              </a:rPr>
              <a:t>Front Layout Home Page </a:t>
            </a:r>
            <a:endParaRPr lang="zh-CN" altLang="en-US" sz="3400" b="1" cap="all" dirty="0">
              <a:solidFill>
                <a:schemeClr val="bg1"/>
              </a:solidFill>
              <a:latin typeface="Bookman Old Style" charset="0"/>
              <a:ea typeface="宋体" charset="0"/>
              <a:cs typeface="Lucida Sans"/>
            </a:endParaRPr>
          </a:p>
        </p:txBody>
      </p:sp>
      <p:pic>
        <p:nvPicPr>
          <p:cNvPr id="4" name="Picture 3"/>
          <p:cNvPicPr>
            <a:picLocks noChangeAspect="1"/>
          </p:cNvPicPr>
          <p:nvPr/>
        </p:nvPicPr>
        <p:blipFill>
          <a:blip r:embed="rId3"/>
          <a:stretch>
            <a:fillRect/>
          </a:stretch>
        </p:blipFill>
        <p:spPr>
          <a:xfrm>
            <a:off x="2914388" y="2066795"/>
            <a:ext cx="6363223" cy="4442736"/>
          </a:xfrm>
          <a:prstGeom prst="rect">
            <a:avLst/>
          </a:prstGeom>
        </p:spPr>
      </p:pic>
    </p:spTree>
    <p:extLst>
      <p:ext uri="{BB962C8B-B14F-4D97-AF65-F5344CB8AC3E}">
        <p14:creationId xmlns:p14="http://schemas.microsoft.com/office/powerpoint/2010/main" val="2196201847"/>
      </p:ext>
    </p:extLst>
  </p:cSld>
  <p:clrMapOvr>
    <a:masterClrMapping/>
  </p:clrMapOvr>
  <p:transition spd="slow" advTm="5000">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773</Words>
  <Application>Microsoft Office PowerPoint</Application>
  <PresentationFormat>Widescreen</PresentationFormat>
  <Paragraphs>70</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Baskerville Old Face</vt:lpstr>
      <vt:lpstr>Bookman Old Style</vt:lpstr>
      <vt:lpstr>Calibri</vt:lpstr>
      <vt:lpstr>Calibri Light</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Kamlesh Javiya</cp:lastModifiedBy>
  <cp:revision>25</cp:revision>
  <dcterms:created xsi:type="dcterms:W3CDTF">2024-03-28T10:06:59Z</dcterms:created>
  <dcterms:modified xsi:type="dcterms:W3CDTF">2024-04-12T03:25:29Z</dcterms:modified>
</cp:coreProperties>
</file>